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gif" ContentType="image/gi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1"/>
    <p:sldMasterId id="2147483734" r:id="rId2"/>
  </p:sldMasterIdLst>
  <p:notesMasterIdLst>
    <p:notesMasterId r:id="rId13"/>
  </p:notesMasterIdLst>
  <p:handoutMasterIdLst>
    <p:handoutMasterId r:id="rId14"/>
  </p:handoutMasterIdLst>
  <p:sldIdLst>
    <p:sldId id="593" r:id="rId3"/>
    <p:sldId id="609" r:id="rId4"/>
    <p:sldId id="605" r:id="rId5"/>
    <p:sldId id="604" r:id="rId6"/>
    <p:sldId id="584" r:id="rId7"/>
    <p:sldId id="618" r:id="rId8"/>
    <p:sldId id="619" r:id="rId9"/>
    <p:sldId id="607" r:id="rId10"/>
    <p:sldId id="622" r:id="rId11"/>
    <p:sldId id="617" r:id="rId12"/>
  </p:sldIdLst>
  <p:sldSz cx="9144000" cy="5143500" type="screen16x9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B41A0F"/>
    <a:srgbClr val="164B6D"/>
    <a:srgbClr val="1C5F89"/>
    <a:srgbClr val="745BC5"/>
    <a:srgbClr val="F4F5F6"/>
    <a:srgbClr val="90C6E7"/>
    <a:srgbClr val="F2F3F4"/>
    <a:srgbClr val="F1F2F3"/>
    <a:srgbClr val="F3F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6192" autoAdjust="0"/>
  </p:normalViewPr>
  <p:slideViewPr>
    <p:cSldViewPr snapToObjects="1" showGuides="1">
      <p:cViewPr>
        <p:scale>
          <a:sx n="130" d="100"/>
          <a:sy n="130" d="100"/>
        </p:scale>
        <p:origin x="-200" y="4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776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79" d="100"/>
          <a:sy n="79" d="100"/>
        </p:scale>
        <p:origin x="40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54147849922114"/>
          <c:y val="0.116323799377377"/>
          <c:w val="0.782504572510172"/>
          <c:h val="0.59336783907991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Pacific Islands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&lt; 2007</c:v>
                </c:pt>
                <c:pt idx="1">
                  <c:v>07 to 10</c:v>
                </c:pt>
                <c:pt idx="2">
                  <c:v>10 to 14</c:v>
                </c:pt>
                <c:pt idx="3">
                  <c:v>14 to 15</c:v>
                </c:pt>
                <c:pt idx="4">
                  <c:v>15 to 16</c:v>
                </c:pt>
                <c:pt idx="5">
                  <c:v>16 to 17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1.0</c:v>
                </c:pt>
                <c:pt idx="1">
                  <c:v>1.0</c:v>
                </c:pt>
                <c:pt idx="2">
                  <c:v>4.0</c:v>
                </c:pt>
                <c:pt idx="3">
                  <c:v>1.0</c:v>
                </c:pt>
                <c:pt idx="4">
                  <c:v>1.0</c:v>
                </c:pt>
                <c:pt idx="5">
                  <c:v>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1B83-4A2C-AF1E-D3AC1865BB3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Brazil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&lt; 2007</c:v>
                </c:pt>
                <c:pt idx="1">
                  <c:v>07 to 10</c:v>
                </c:pt>
                <c:pt idx="2">
                  <c:v>10 to 14</c:v>
                </c:pt>
                <c:pt idx="3">
                  <c:v>14 to 15</c:v>
                </c:pt>
                <c:pt idx="4">
                  <c:v>15 to 16</c:v>
                </c:pt>
                <c:pt idx="5">
                  <c:v>16 to 17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20.0</c:v>
                </c:pt>
                <c:pt idx="5">
                  <c:v>4.0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1B83-4A2C-AF1E-D3AC1865BB3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Americas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&lt; 2007</c:v>
                </c:pt>
                <c:pt idx="1">
                  <c:v>07 to 10</c:v>
                </c:pt>
                <c:pt idx="2">
                  <c:v>10 to 14</c:v>
                </c:pt>
                <c:pt idx="3">
                  <c:v>14 to 15</c:v>
                </c:pt>
                <c:pt idx="4">
                  <c:v>15 to 16</c:v>
                </c:pt>
                <c:pt idx="5">
                  <c:v>16 to 17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1.0</c:v>
                </c:pt>
                <c:pt idx="4">
                  <c:v>15.0</c:v>
                </c:pt>
                <c:pt idx="5">
                  <c:v>9.0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1B83-4A2C-AF1E-D3AC1865BB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7"/>
        <c:overlap val="100"/>
        <c:axId val="-2107093848"/>
        <c:axId val="-2049043688"/>
      </c:barChart>
      <c:catAx>
        <c:axId val="-2107093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/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9043688"/>
        <c:crosses val="autoZero"/>
        <c:auto val="1"/>
        <c:lblAlgn val="ctr"/>
        <c:lblOffset val="100"/>
        <c:noMultiLvlLbl val="0"/>
      </c:catAx>
      <c:valAx>
        <c:axId val="-204904368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7093848"/>
        <c:crosses val="autoZero"/>
        <c:crossBetween val="between"/>
        <c:majorUnit val="10.0"/>
      </c:valAx>
      <c:spPr>
        <a:noFill/>
        <a:ln>
          <a:solidFill>
            <a:srgbClr val="455560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tx1"/>
          </a:solidFill>
        </a:defRPr>
      </a:pPr>
      <a:endParaRPr lang="en-US"/>
    </a:p>
  </c:txPr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FDFEB-614D-4245-9DE8-1A3BF8F7FDA7}" type="datetimeFigureOut">
              <a:rPr lang="en-GB" smtClean="0"/>
              <a:t>26/05/16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642B8D-850A-4E20-B319-90A39333E7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3391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gif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D88F8-51D7-4EC6-B65F-2308D65F58DB}" type="datetimeFigureOut">
              <a:rPr lang="en-GB" smtClean="0"/>
              <a:t>26/05/16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EF51D-CAB0-45EF-9997-E9A5569A646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8465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3387" y="1609696"/>
            <a:ext cx="5351462" cy="415498"/>
          </a:xfrm>
        </p:spPr>
        <p:txBody>
          <a:bodyPr anchor="b"/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387" y="2067647"/>
            <a:ext cx="5351462" cy="230833"/>
          </a:xfrm>
        </p:spPr>
        <p:txBody>
          <a:bodyPr/>
          <a:lstStyle>
            <a:lvl1pPr marL="0" indent="0" algn="l">
              <a:buClr>
                <a:schemeClr val="accent1"/>
              </a:buClr>
              <a:buSzPct val="100000"/>
              <a:buFont typeface="Lucida Grande"/>
              <a:buNone/>
              <a:defRPr sz="1500" b="0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90" y="222951"/>
            <a:ext cx="821167" cy="68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roup 28"/>
          <p:cNvGrpSpPr/>
          <p:nvPr userDrawn="1"/>
        </p:nvGrpSpPr>
        <p:grpSpPr>
          <a:xfrm>
            <a:off x="-20802" y="2677759"/>
            <a:ext cx="9185605" cy="2158978"/>
            <a:chOff x="-9096722" y="-7864200"/>
            <a:chExt cx="27854276" cy="6546850"/>
          </a:xfrm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-9096722" y="-7864200"/>
              <a:ext cx="13590588" cy="4168775"/>
            </a:xfrm>
            <a:custGeom>
              <a:avLst/>
              <a:gdLst>
                <a:gd name="T0" fmla="*/ 462 w 3623"/>
                <a:gd name="T1" fmla="*/ 906 h 1110"/>
                <a:gd name="T2" fmla="*/ 475 w 3623"/>
                <a:gd name="T3" fmla="*/ 900 h 1110"/>
                <a:gd name="T4" fmla="*/ 580 w 3623"/>
                <a:gd name="T5" fmla="*/ 933 h 1110"/>
                <a:gd name="T6" fmla="*/ 666 w 3623"/>
                <a:gd name="T7" fmla="*/ 726 h 1110"/>
                <a:gd name="T8" fmla="*/ 810 w 3623"/>
                <a:gd name="T9" fmla="*/ 822 h 1110"/>
                <a:gd name="T10" fmla="*/ 1368 w 3623"/>
                <a:gd name="T11" fmla="*/ 882 h 1110"/>
                <a:gd name="T12" fmla="*/ 1398 w 3623"/>
                <a:gd name="T13" fmla="*/ 136 h 1110"/>
                <a:gd name="T14" fmla="*/ 1522 w 3623"/>
                <a:gd name="T15" fmla="*/ 0 h 1110"/>
                <a:gd name="T16" fmla="*/ 1647 w 3623"/>
                <a:gd name="T17" fmla="*/ 135 h 1110"/>
                <a:gd name="T18" fmla="*/ 1677 w 3623"/>
                <a:gd name="T19" fmla="*/ 228 h 1110"/>
                <a:gd name="T20" fmla="*/ 2070 w 3623"/>
                <a:gd name="T21" fmla="*/ 819 h 1110"/>
                <a:gd name="T22" fmla="*/ 2110 w 3623"/>
                <a:gd name="T23" fmla="*/ 616 h 1110"/>
                <a:gd name="T24" fmla="*/ 2166 w 3623"/>
                <a:gd name="T25" fmla="*/ 647 h 1110"/>
                <a:gd name="T26" fmla="*/ 2263 w 3623"/>
                <a:gd name="T27" fmla="*/ 732 h 1110"/>
                <a:gd name="T28" fmla="*/ 2261 w 3623"/>
                <a:gd name="T29" fmla="*/ 775 h 1110"/>
                <a:gd name="T30" fmla="*/ 2368 w 3623"/>
                <a:gd name="T31" fmla="*/ 882 h 1110"/>
                <a:gd name="T32" fmla="*/ 2298 w 3623"/>
                <a:gd name="T33" fmla="*/ 770 h 1110"/>
                <a:gd name="T34" fmla="*/ 2286 w 3623"/>
                <a:gd name="T35" fmla="*/ 725 h 1110"/>
                <a:gd name="T36" fmla="*/ 2393 w 3623"/>
                <a:gd name="T37" fmla="*/ 640 h 1110"/>
                <a:gd name="T38" fmla="*/ 2448 w 3623"/>
                <a:gd name="T39" fmla="*/ 621 h 1110"/>
                <a:gd name="T40" fmla="*/ 2504 w 3623"/>
                <a:gd name="T41" fmla="*/ 823 h 1110"/>
                <a:gd name="T42" fmla="*/ 2799 w 3623"/>
                <a:gd name="T43" fmla="*/ 762 h 1110"/>
                <a:gd name="T44" fmla="*/ 2892 w 3623"/>
                <a:gd name="T45" fmla="*/ 956 h 1110"/>
                <a:gd name="T46" fmla="*/ 2984 w 3623"/>
                <a:gd name="T47" fmla="*/ 882 h 1110"/>
                <a:gd name="T48" fmla="*/ 3051 w 3623"/>
                <a:gd name="T49" fmla="*/ 809 h 1110"/>
                <a:gd name="T50" fmla="*/ 3173 w 3623"/>
                <a:gd name="T51" fmla="*/ 889 h 1110"/>
                <a:gd name="T52" fmla="*/ 3595 w 3623"/>
                <a:gd name="T53" fmla="*/ 883 h 1110"/>
                <a:gd name="T54" fmla="*/ 3220 w 3623"/>
                <a:gd name="T55" fmla="*/ 896 h 1110"/>
                <a:gd name="T56" fmla="*/ 3160 w 3623"/>
                <a:gd name="T57" fmla="*/ 896 h 1110"/>
                <a:gd name="T58" fmla="*/ 3058 w 3623"/>
                <a:gd name="T59" fmla="*/ 959 h 1110"/>
                <a:gd name="T60" fmla="*/ 2950 w 3623"/>
                <a:gd name="T61" fmla="*/ 895 h 1110"/>
                <a:gd name="T62" fmla="*/ 2867 w 3623"/>
                <a:gd name="T63" fmla="*/ 1044 h 1110"/>
                <a:gd name="T64" fmla="*/ 2781 w 3623"/>
                <a:gd name="T65" fmla="*/ 890 h 1110"/>
                <a:gd name="T66" fmla="*/ 2496 w 3623"/>
                <a:gd name="T67" fmla="*/ 835 h 1110"/>
                <a:gd name="T68" fmla="*/ 2448 w 3623"/>
                <a:gd name="T69" fmla="*/ 650 h 1110"/>
                <a:gd name="T70" fmla="*/ 2400 w 3623"/>
                <a:gd name="T71" fmla="*/ 653 h 1110"/>
                <a:gd name="T72" fmla="*/ 2395 w 3623"/>
                <a:gd name="T73" fmla="*/ 718 h 1110"/>
                <a:gd name="T74" fmla="*/ 2307 w 3623"/>
                <a:gd name="T75" fmla="*/ 786 h 1110"/>
                <a:gd name="T76" fmla="*/ 2375 w 3623"/>
                <a:gd name="T77" fmla="*/ 895 h 1110"/>
                <a:gd name="T78" fmla="*/ 2250 w 3623"/>
                <a:gd name="T79" fmla="*/ 797 h 1110"/>
                <a:gd name="T80" fmla="*/ 2152 w 3623"/>
                <a:gd name="T81" fmla="*/ 725 h 1110"/>
                <a:gd name="T82" fmla="*/ 2153 w 3623"/>
                <a:gd name="T83" fmla="*/ 694 h 1110"/>
                <a:gd name="T84" fmla="*/ 2114 w 3623"/>
                <a:gd name="T85" fmla="*/ 630 h 1110"/>
                <a:gd name="T86" fmla="*/ 2078 w 3623"/>
                <a:gd name="T87" fmla="*/ 831 h 1110"/>
                <a:gd name="T88" fmla="*/ 1666 w 3623"/>
                <a:gd name="T89" fmla="*/ 893 h 1110"/>
                <a:gd name="T90" fmla="*/ 1640 w 3623"/>
                <a:gd name="T91" fmla="*/ 228 h 1110"/>
                <a:gd name="T92" fmla="*/ 1522 w 3623"/>
                <a:gd name="T93" fmla="*/ 16 h 1110"/>
                <a:gd name="T94" fmla="*/ 1405 w 3623"/>
                <a:gd name="T95" fmla="*/ 231 h 1110"/>
                <a:gd name="T96" fmla="*/ 1374 w 3623"/>
                <a:gd name="T97" fmla="*/ 896 h 1110"/>
                <a:gd name="T98" fmla="*/ 794 w 3623"/>
                <a:gd name="T99" fmla="*/ 1077 h 1110"/>
                <a:gd name="T100" fmla="*/ 672 w 3623"/>
                <a:gd name="T101" fmla="*/ 740 h 1110"/>
                <a:gd name="T102" fmla="*/ 573 w 3623"/>
                <a:gd name="T103" fmla="*/ 946 h 1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23" h="1110">
                  <a:moveTo>
                    <a:pt x="504" y="1110"/>
                  </a:moveTo>
                  <a:cubicBezTo>
                    <a:pt x="468" y="1110"/>
                    <a:pt x="468" y="1110"/>
                    <a:pt x="468" y="1110"/>
                  </a:cubicBezTo>
                  <a:cubicBezTo>
                    <a:pt x="467" y="1110"/>
                    <a:pt x="465" y="1110"/>
                    <a:pt x="464" y="1108"/>
                  </a:cubicBezTo>
                  <a:cubicBezTo>
                    <a:pt x="462" y="1107"/>
                    <a:pt x="462" y="1105"/>
                    <a:pt x="462" y="1104"/>
                  </a:cubicBezTo>
                  <a:cubicBezTo>
                    <a:pt x="462" y="906"/>
                    <a:pt x="462" y="906"/>
                    <a:pt x="462" y="906"/>
                  </a:cubicBezTo>
                  <a:cubicBezTo>
                    <a:pt x="0" y="906"/>
                    <a:pt x="0" y="906"/>
                    <a:pt x="0" y="906"/>
                  </a:cubicBezTo>
                  <a:cubicBezTo>
                    <a:pt x="0" y="893"/>
                    <a:pt x="0" y="893"/>
                    <a:pt x="0" y="893"/>
                  </a:cubicBezTo>
                  <a:cubicBezTo>
                    <a:pt x="468" y="893"/>
                    <a:pt x="468" y="893"/>
                    <a:pt x="468" y="893"/>
                  </a:cubicBezTo>
                  <a:cubicBezTo>
                    <a:pt x="470" y="893"/>
                    <a:pt x="472" y="894"/>
                    <a:pt x="473" y="895"/>
                  </a:cubicBezTo>
                  <a:cubicBezTo>
                    <a:pt x="474" y="896"/>
                    <a:pt x="475" y="898"/>
                    <a:pt x="475" y="900"/>
                  </a:cubicBezTo>
                  <a:cubicBezTo>
                    <a:pt x="475" y="1097"/>
                    <a:pt x="475" y="1097"/>
                    <a:pt x="475" y="1097"/>
                  </a:cubicBezTo>
                  <a:cubicBezTo>
                    <a:pt x="499" y="1097"/>
                    <a:pt x="499" y="1097"/>
                    <a:pt x="499" y="1097"/>
                  </a:cubicBezTo>
                  <a:cubicBezTo>
                    <a:pt x="541" y="938"/>
                    <a:pt x="541" y="938"/>
                    <a:pt x="541" y="938"/>
                  </a:cubicBezTo>
                  <a:cubicBezTo>
                    <a:pt x="542" y="935"/>
                    <a:pt x="544" y="933"/>
                    <a:pt x="547" y="933"/>
                  </a:cubicBezTo>
                  <a:cubicBezTo>
                    <a:pt x="580" y="933"/>
                    <a:pt x="580" y="933"/>
                    <a:pt x="580" y="933"/>
                  </a:cubicBezTo>
                  <a:cubicBezTo>
                    <a:pt x="584" y="933"/>
                    <a:pt x="587" y="936"/>
                    <a:pt x="587" y="940"/>
                  </a:cubicBezTo>
                  <a:cubicBezTo>
                    <a:pt x="587" y="995"/>
                    <a:pt x="587" y="995"/>
                    <a:pt x="587" y="995"/>
                  </a:cubicBezTo>
                  <a:cubicBezTo>
                    <a:pt x="625" y="995"/>
                    <a:pt x="625" y="995"/>
                    <a:pt x="625" y="995"/>
                  </a:cubicBezTo>
                  <a:cubicBezTo>
                    <a:pt x="659" y="732"/>
                    <a:pt x="659" y="732"/>
                    <a:pt x="659" y="732"/>
                  </a:cubicBezTo>
                  <a:cubicBezTo>
                    <a:pt x="660" y="729"/>
                    <a:pt x="663" y="726"/>
                    <a:pt x="666" y="726"/>
                  </a:cubicBezTo>
                  <a:cubicBezTo>
                    <a:pt x="717" y="726"/>
                    <a:pt x="717" y="726"/>
                    <a:pt x="717" y="726"/>
                  </a:cubicBezTo>
                  <a:cubicBezTo>
                    <a:pt x="720" y="726"/>
                    <a:pt x="723" y="729"/>
                    <a:pt x="723" y="732"/>
                  </a:cubicBezTo>
                  <a:cubicBezTo>
                    <a:pt x="751" y="1069"/>
                    <a:pt x="751" y="1069"/>
                    <a:pt x="751" y="1069"/>
                  </a:cubicBezTo>
                  <a:cubicBezTo>
                    <a:pt x="781" y="1069"/>
                    <a:pt x="781" y="1069"/>
                    <a:pt x="781" y="1069"/>
                  </a:cubicBezTo>
                  <a:cubicBezTo>
                    <a:pt x="810" y="822"/>
                    <a:pt x="810" y="822"/>
                    <a:pt x="810" y="822"/>
                  </a:cubicBezTo>
                  <a:cubicBezTo>
                    <a:pt x="810" y="818"/>
                    <a:pt x="813" y="816"/>
                    <a:pt x="816" y="816"/>
                  </a:cubicBezTo>
                  <a:cubicBezTo>
                    <a:pt x="865" y="816"/>
                    <a:pt x="865" y="816"/>
                    <a:pt x="865" y="816"/>
                  </a:cubicBezTo>
                  <a:cubicBezTo>
                    <a:pt x="869" y="816"/>
                    <a:pt x="872" y="819"/>
                    <a:pt x="872" y="822"/>
                  </a:cubicBezTo>
                  <a:cubicBezTo>
                    <a:pt x="872" y="882"/>
                    <a:pt x="872" y="882"/>
                    <a:pt x="872" y="882"/>
                  </a:cubicBezTo>
                  <a:cubicBezTo>
                    <a:pt x="1368" y="882"/>
                    <a:pt x="1368" y="882"/>
                    <a:pt x="1368" y="882"/>
                  </a:cubicBezTo>
                  <a:cubicBezTo>
                    <a:pt x="1368" y="231"/>
                    <a:pt x="1368" y="231"/>
                    <a:pt x="1368" y="231"/>
                  </a:cubicBezTo>
                  <a:cubicBezTo>
                    <a:pt x="1368" y="227"/>
                    <a:pt x="1371" y="224"/>
                    <a:pt x="1374" y="224"/>
                  </a:cubicBezTo>
                  <a:cubicBezTo>
                    <a:pt x="1392" y="224"/>
                    <a:pt x="1392" y="224"/>
                    <a:pt x="1392" y="224"/>
                  </a:cubicBezTo>
                  <a:cubicBezTo>
                    <a:pt x="1392" y="142"/>
                    <a:pt x="1392" y="142"/>
                    <a:pt x="1392" y="142"/>
                  </a:cubicBezTo>
                  <a:cubicBezTo>
                    <a:pt x="1392" y="139"/>
                    <a:pt x="1395" y="136"/>
                    <a:pt x="1398" y="136"/>
                  </a:cubicBezTo>
                  <a:cubicBezTo>
                    <a:pt x="1414" y="136"/>
                    <a:pt x="1414" y="136"/>
                    <a:pt x="1414" y="136"/>
                  </a:cubicBezTo>
                  <a:cubicBezTo>
                    <a:pt x="1414" y="111"/>
                    <a:pt x="1414" y="111"/>
                    <a:pt x="1414" y="111"/>
                  </a:cubicBezTo>
                  <a:cubicBezTo>
                    <a:pt x="1414" y="109"/>
                    <a:pt x="1415" y="108"/>
                    <a:pt x="1416" y="107"/>
                  </a:cubicBezTo>
                  <a:cubicBezTo>
                    <a:pt x="1517" y="2"/>
                    <a:pt x="1517" y="2"/>
                    <a:pt x="1517" y="2"/>
                  </a:cubicBezTo>
                  <a:cubicBezTo>
                    <a:pt x="1518" y="0"/>
                    <a:pt x="1520" y="0"/>
                    <a:pt x="1522" y="0"/>
                  </a:cubicBezTo>
                  <a:cubicBezTo>
                    <a:pt x="1523" y="0"/>
                    <a:pt x="1525" y="0"/>
                    <a:pt x="1526" y="2"/>
                  </a:cubicBezTo>
                  <a:cubicBezTo>
                    <a:pt x="1629" y="108"/>
                    <a:pt x="1629" y="108"/>
                    <a:pt x="1629" y="108"/>
                  </a:cubicBezTo>
                  <a:cubicBezTo>
                    <a:pt x="1630" y="109"/>
                    <a:pt x="1631" y="111"/>
                    <a:pt x="1631" y="113"/>
                  </a:cubicBezTo>
                  <a:cubicBezTo>
                    <a:pt x="1631" y="135"/>
                    <a:pt x="1631" y="135"/>
                    <a:pt x="1631" y="135"/>
                  </a:cubicBezTo>
                  <a:cubicBezTo>
                    <a:pt x="1647" y="135"/>
                    <a:pt x="1647" y="135"/>
                    <a:pt x="1647" y="135"/>
                  </a:cubicBezTo>
                  <a:cubicBezTo>
                    <a:pt x="1649" y="135"/>
                    <a:pt x="1651" y="136"/>
                    <a:pt x="1652" y="137"/>
                  </a:cubicBezTo>
                  <a:cubicBezTo>
                    <a:pt x="1653" y="138"/>
                    <a:pt x="1654" y="140"/>
                    <a:pt x="1654" y="142"/>
                  </a:cubicBezTo>
                  <a:cubicBezTo>
                    <a:pt x="1653" y="221"/>
                    <a:pt x="1653" y="221"/>
                    <a:pt x="1653" y="221"/>
                  </a:cubicBezTo>
                  <a:cubicBezTo>
                    <a:pt x="1670" y="221"/>
                    <a:pt x="1670" y="221"/>
                    <a:pt x="1670" y="221"/>
                  </a:cubicBezTo>
                  <a:cubicBezTo>
                    <a:pt x="1674" y="221"/>
                    <a:pt x="1677" y="224"/>
                    <a:pt x="1677" y="228"/>
                  </a:cubicBezTo>
                  <a:cubicBezTo>
                    <a:pt x="1677" y="882"/>
                    <a:pt x="1677" y="882"/>
                    <a:pt x="1677" y="882"/>
                  </a:cubicBezTo>
                  <a:cubicBezTo>
                    <a:pt x="2045" y="881"/>
                    <a:pt x="2045" y="881"/>
                    <a:pt x="2045" y="881"/>
                  </a:cubicBezTo>
                  <a:cubicBezTo>
                    <a:pt x="2045" y="829"/>
                    <a:pt x="2045" y="829"/>
                    <a:pt x="2045" y="829"/>
                  </a:cubicBezTo>
                  <a:cubicBezTo>
                    <a:pt x="2045" y="826"/>
                    <a:pt x="2047" y="823"/>
                    <a:pt x="2050" y="823"/>
                  </a:cubicBezTo>
                  <a:cubicBezTo>
                    <a:pt x="2070" y="819"/>
                    <a:pt x="2070" y="819"/>
                    <a:pt x="2070" y="819"/>
                  </a:cubicBezTo>
                  <a:cubicBezTo>
                    <a:pt x="2070" y="647"/>
                    <a:pt x="2070" y="647"/>
                    <a:pt x="2070" y="647"/>
                  </a:cubicBezTo>
                  <a:cubicBezTo>
                    <a:pt x="2070" y="643"/>
                    <a:pt x="2073" y="640"/>
                    <a:pt x="2077" y="640"/>
                  </a:cubicBezTo>
                  <a:cubicBezTo>
                    <a:pt x="2093" y="640"/>
                    <a:pt x="2093" y="640"/>
                    <a:pt x="2093" y="640"/>
                  </a:cubicBezTo>
                  <a:cubicBezTo>
                    <a:pt x="2104" y="620"/>
                    <a:pt x="2104" y="620"/>
                    <a:pt x="2104" y="620"/>
                  </a:cubicBezTo>
                  <a:cubicBezTo>
                    <a:pt x="2105" y="618"/>
                    <a:pt x="2107" y="616"/>
                    <a:pt x="2110" y="616"/>
                  </a:cubicBezTo>
                  <a:cubicBezTo>
                    <a:pt x="2125" y="616"/>
                    <a:pt x="2125" y="616"/>
                    <a:pt x="2125" y="616"/>
                  </a:cubicBezTo>
                  <a:cubicBezTo>
                    <a:pt x="2127" y="616"/>
                    <a:pt x="2130" y="618"/>
                    <a:pt x="2131" y="620"/>
                  </a:cubicBezTo>
                  <a:cubicBezTo>
                    <a:pt x="2140" y="640"/>
                    <a:pt x="2140" y="640"/>
                    <a:pt x="2140" y="640"/>
                  </a:cubicBezTo>
                  <a:cubicBezTo>
                    <a:pt x="2160" y="640"/>
                    <a:pt x="2160" y="640"/>
                    <a:pt x="2160" y="640"/>
                  </a:cubicBezTo>
                  <a:cubicBezTo>
                    <a:pt x="2163" y="640"/>
                    <a:pt x="2166" y="643"/>
                    <a:pt x="2166" y="647"/>
                  </a:cubicBezTo>
                  <a:cubicBezTo>
                    <a:pt x="2166" y="687"/>
                    <a:pt x="2166" y="687"/>
                    <a:pt x="2166" y="687"/>
                  </a:cubicBezTo>
                  <a:cubicBezTo>
                    <a:pt x="2263" y="687"/>
                    <a:pt x="2263" y="687"/>
                    <a:pt x="2263" y="687"/>
                  </a:cubicBezTo>
                  <a:cubicBezTo>
                    <a:pt x="2266" y="687"/>
                    <a:pt x="2269" y="690"/>
                    <a:pt x="2269" y="694"/>
                  </a:cubicBezTo>
                  <a:cubicBezTo>
                    <a:pt x="2269" y="725"/>
                    <a:pt x="2269" y="725"/>
                    <a:pt x="2269" y="725"/>
                  </a:cubicBezTo>
                  <a:cubicBezTo>
                    <a:pt x="2269" y="729"/>
                    <a:pt x="2266" y="732"/>
                    <a:pt x="2263" y="732"/>
                  </a:cubicBezTo>
                  <a:cubicBezTo>
                    <a:pt x="2166" y="732"/>
                    <a:pt x="2166" y="732"/>
                    <a:pt x="2166" y="732"/>
                  </a:cubicBezTo>
                  <a:cubicBezTo>
                    <a:pt x="2166" y="815"/>
                    <a:pt x="2166" y="815"/>
                    <a:pt x="2166" y="815"/>
                  </a:cubicBezTo>
                  <a:cubicBezTo>
                    <a:pt x="2252" y="770"/>
                    <a:pt x="2252" y="770"/>
                    <a:pt x="2252" y="770"/>
                  </a:cubicBezTo>
                  <a:cubicBezTo>
                    <a:pt x="2254" y="769"/>
                    <a:pt x="2256" y="769"/>
                    <a:pt x="2258" y="770"/>
                  </a:cubicBezTo>
                  <a:cubicBezTo>
                    <a:pt x="2260" y="771"/>
                    <a:pt x="2261" y="773"/>
                    <a:pt x="2261" y="775"/>
                  </a:cubicBezTo>
                  <a:cubicBezTo>
                    <a:pt x="2264" y="800"/>
                    <a:pt x="2264" y="800"/>
                    <a:pt x="2264" y="800"/>
                  </a:cubicBezTo>
                  <a:cubicBezTo>
                    <a:pt x="2264" y="802"/>
                    <a:pt x="2263" y="805"/>
                    <a:pt x="2261" y="806"/>
                  </a:cubicBezTo>
                  <a:cubicBezTo>
                    <a:pt x="2177" y="861"/>
                    <a:pt x="2177" y="861"/>
                    <a:pt x="2177" y="861"/>
                  </a:cubicBezTo>
                  <a:cubicBezTo>
                    <a:pt x="2177" y="882"/>
                    <a:pt x="2177" y="882"/>
                    <a:pt x="2177" y="882"/>
                  </a:cubicBezTo>
                  <a:cubicBezTo>
                    <a:pt x="2368" y="882"/>
                    <a:pt x="2368" y="882"/>
                    <a:pt x="2368" y="882"/>
                  </a:cubicBezTo>
                  <a:cubicBezTo>
                    <a:pt x="2368" y="858"/>
                    <a:pt x="2368" y="858"/>
                    <a:pt x="2368" y="858"/>
                  </a:cubicBezTo>
                  <a:cubicBezTo>
                    <a:pt x="2294" y="806"/>
                    <a:pt x="2294" y="806"/>
                    <a:pt x="2294" y="806"/>
                  </a:cubicBezTo>
                  <a:cubicBezTo>
                    <a:pt x="2292" y="804"/>
                    <a:pt x="2291" y="802"/>
                    <a:pt x="2291" y="799"/>
                  </a:cubicBezTo>
                  <a:cubicBezTo>
                    <a:pt x="2295" y="775"/>
                    <a:pt x="2295" y="775"/>
                    <a:pt x="2295" y="775"/>
                  </a:cubicBezTo>
                  <a:cubicBezTo>
                    <a:pt x="2295" y="773"/>
                    <a:pt x="2296" y="771"/>
                    <a:pt x="2298" y="770"/>
                  </a:cubicBezTo>
                  <a:cubicBezTo>
                    <a:pt x="2300" y="769"/>
                    <a:pt x="2303" y="769"/>
                    <a:pt x="2305" y="770"/>
                  </a:cubicBezTo>
                  <a:cubicBezTo>
                    <a:pt x="2388" y="816"/>
                    <a:pt x="2388" y="816"/>
                    <a:pt x="2388" y="816"/>
                  </a:cubicBezTo>
                  <a:cubicBezTo>
                    <a:pt x="2388" y="732"/>
                    <a:pt x="2388" y="732"/>
                    <a:pt x="2388" y="732"/>
                  </a:cubicBezTo>
                  <a:cubicBezTo>
                    <a:pt x="2293" y="732"/>
                    <a:pt x="2293" y="732"/>
                    <a:pt x="2293" y="732"/>
                  </a:cubicBezTo>
                  <a:cubicBezTo>
                    <a:pt x="2289" y="732"/>
                    <a:pt x="2286" y="729"/>
                    <a:pt x="2286" y="725"/>
                  </a:cubicBezTo>
                  <a:cubicBezTo>
                    <a:pt x="2286" y="693"/>
                    <a:pt x="2286" y="693"/>
                    <a:pt x="2286" y="693"/>
                  </a:cubicBezTo>
                  <a:cubicBezTo>
                    <a:pt x="2286" y="690"/>
                    <a:pt x="2289" y="687"/>
                    <a:pt x="2293" y="687"/>
                  </a:cubicBezTo>
                  <a:cubicBezTo>
                    <a:pt x="2386" y="687"/>
                    <a:pt x="2386" y="687"/>
                    <a:pt x="2386" y="687"/>
                  </a:cubicBezTo>
                  <a:cubicBezTo>
                    <a:pt x="2387" y="646"/>
                    <a:pt x="2387" y="646"/>
                    <a:pt x="2387" y="646"/>
                  </a:cubicBezTo>
                  <a:cubicBezTo>
                    <a:pt x="2387" y="643"/>
                    <a:pt x="2390" y="640"/>
                    <a:pt x="2393" y="640"/>
                  </a:cubicBezTo>
                  <a:cubicBezTo>
                    <a:pt x="2410" y="640"/>
                    <a:pt x="2410" y="640"/>
                    <a:pt x="2410" y="640"/>
                  </a:cubicBezTo>
                  <a:cubicBezTo>
                    <a:pt x="2420" y="621"/>
                    <a:pt x="2420" y="621"/>
                    <a:pt x="2420" y="621"/>
                  </a:cubicBezTo>
                  <a:cubicBezTo>
                    <a:pt x="2421" y="619"/>
                    <a:pt x="2424" y="618"/>
                    <a:pt x="2426" y="618"/>
                  </a:cubicBezTo>
                  <a:cubicBezTo>
                    <a:pt x="2442" y="618"/>
                    <a:pt x="2442" y="618"/>
                    <a:pt x="2442" y="618"/>
                  </a:cubicBezTo>
                  <a:cubicBezTo>
                    <a:pt x="2444" y="618"/>
                    <a:pt x="2446" y="619"/>
                    <a:pt x="2448" y="621"/>
                  </a:cubicBezTo>
                  <a:cubicBezTo>
                    <a:pt x="2458" y="640"/>
                    <a:pt x="2458" y="640"/>
                    <a:pt x="2458" y="640"/>
                  </a:cubicBezTo>
                  <a:cubicBezTo>
                    <a:pt x="2476" y="640"/>
                    <a:pt x="2476" y="640"/>
                    <a:pt x="2476" y="640"/>
                  </a:cubicBezTo>
                  <a:cubicBezTo>
                    <a:pt x="2479" y="640"/>
                    <a:pt x="2482" y="643"/>
                    <a:pt x="2482" y="647"/>
                  </a:cubicBezTo>
                  <a:cubicBezTo>
                    <a:pt x="2483" y="818"/>
                    <a:pt x="2483" y="818"/>
                    <a:pt x="2483" y="818"/>
                  </a:cubicBezTo>
                  <a:cubicBezTo>
                    <a:pt x="2504" y="823"/>
                    <a:pt x="2504" y="823"/>
                    <a:pt x="2504" y="823"/>
                  </a:cubicBezTo>
                  <a:cubicBezTo>
                    <a:pt x="2507" y="823"/>
                    <a:pt x="2510" y="826"/>
                    <a:pt x="2510" y="829"/>
                  </a:cubicBezTo>
                  <a:cubicBezTo>
                    <a:pt x="2510" y="882"/>
                    <a:pt x="2510" y="882"/>
                    <a:pt x="2510" y="882"/>
                  </a:cubicBezTo>
                  <a:cubicBezTo>
                    <a:pt x="2769" y="882"/>
                    <a:pt x="2769" y="882"/>
                    <a:pt x="2769" y="882"/>
                  </a:cubicBezTo>
                  <a:cubicBezTo>
                    <a:pt x="2793" y="767"/>
                    <a:pt x="2793" y="767"/>
                    <a:pt x="2793" y="767"/>
                  </a:cubicBezTo>
                  <a:cubicBezTo>
                    <a:pt x="2793" y="764"/>
                    <a:pt x="2796" y="762"/>
                    <a:pt x="2799" y="762"/>
                  </a:cubicBezTo>
                  <a:cubicBezTo>
                    <a:pt x="2829" y="762"/>
                    <a:pt x="2829" y="762"/>
                    <a:pt x="2829" y="762"/>
                  </a:cubicBezTo>
                  <a:cubicBezTo>
                    <a:pt x="2833" y="762"/>
                    <a:pt x="2836" y="765"/>
                    <a:pt x="2836" y="769"/>
                  </a:cubicBezTo>
                  <a:cubicBezTo>
                    <a:pt x="2836" y="1031"/>
                    <a:pt x="2836" y="1031"/>
                    <a:pt x="2836" y="1031"/>
                  </a:cubicBezTo>
                  <a:cubicBezTo>
                    <a:pt x="2863" y="1031"/>
                    <a:pt x="2863" y="1031"/>
                    <a:pt x="2863" y="1031"/>
                  </a:cubicBezTo>
                  <a:cubicBezTo>
                    <a:pt x="2892" y="956"/>
                    <a:pt x="2892" y="956"/>
                    <a:pt x="2892" y="956"/>
                  </a:cubicBezTo>
                  <a:cubicBezTo>
                    <a:pt x="2893" y="954"/>
                    <a:pt x="2895" y="952"/>
                    <a:pt x="2898" y="952"/>
                  </a:cubicBezTo>
                  <a:cubicBezTo>
                    <a:pt x="2931" y="952"/>
                    <a:pt x="2931" y="952"/>
                    <a:pt x="2931" y="952"/>
                  </a:cubicBezTo>
                  <a:cubicBezTo>
                    <a:pt x="2937" y="888"/>
                    <a:pt x="2937" y="888"/>
                    <a:pt x="2937" y="888"/>
                  </a:cubicBezTo>
                  <a:cubicBezTo>
                    <a:pt x="2937" y="885"/>
                    <a:pt x="2940" y="882"/>
                    <a:pt x="2944" y="882"/>
                  </a:cubicBezTo>
                  <a:cubicBezTo>
                    <a:pt x="2984" y="882"/>
                    <a:pt x="2984" y="882"/>
                    <a:pt x="2984" y="882"/>
                  </a:cubicBezTo>
                  <a:cubicBezTo>
                    <a:pt x="2988" y="882"/>
                    <a:pt x="2990" y="885"/>
                    <a:pt x="2991" y="888"/>
                  </a:cubicBezTo>
                  <a:cubicBezTo>
                    <a:pt x="2994" y="952"/>
                    <a:pt x="2994" y="952"/>
                    <a:pt x="2994" y="952"/>
                  </a:cubicBezTo>
                  <a:cubicBezTo>
                    <a:pt x="3045" y="952"/>
                    <a:pt x="3045" y="952"/>
                    <a:pt x="3045" y="952"/>
                  </a:cubicBezTo>
                  <a:cubicBezTo>
                    <a:pt x="3045" y="815"/>
                    <a:pt x="3045" y="815"/>
                    <a:pt x="3045" y="815"/>
                  </a:cubicBezTo>
                  <a:cubicBezTo>
                    <a:pt x="3045" y="812"/>
                    <a:pt x="3048" y="809"/>
                    <a:pt x="3051" y="809"/>
                  </a:cubicBezTo>
                  <a:cubicBezTo>
                    <a:pt x="3090" y="809"/>
                    <a:pt x="3090" y="809"/>
                    <a:pt x="3090" y="809"/>
                  </a:cubicBezTo>
                  <a:cubicBezTo>
                    <a:pt x="3094" y="809"/>
                    <a:pt x="3097" y="812"/>
                    <a:pt x="3097" y="815"/>
                  </a:cubicBezTo>
                  <a:cubicBezTo>
                    <a:pt x="3097" y="883"/>
                    <a:pt x="3097" y="883"/>
                    <a:pt x="3097" y="883"/>
                  </a:cubicBezTo>
                  <a:cubicBezTo>
                    <a:pt x="3166" y="883"/>
                    <a:pt x="3166" y="883"/>
                    <a:pt x="3166" y="883"/>
                  </a:cubicBezTo>
                  <a:cubicBezTo>
                    <a:pt x="3170" y="883"/>
                    <a:pt x="3173" y="886"/>
                    <a:pt x="3173" y="889"/>
                  </a:cubicBezTo>
                  <a:cubicBezTo>
                    <a:pt x="3173" y="989"/>
                    <a:pt x="3173" y="989"/>
                    <a:pt x="3173" y="989"/>
                  </a:cubicBezTo>
                  <a:cubicBezTo>
                    <a:pt x="3207" y="989"/>
                    <a:pt x="3207" y="989"/>
                    <a:pt x="3207" y="989"/>
                  </a:cubicBezTo>
                  <a:cubicBezTo>
                    <a:pt x="3207" y="889"/>
                    <a:pt x="3207" y="889"/>
                    <a:pt x="3207" y="889"/>
                  </a:cubicBezTo>
                  <a:cubicBezTo>
                    <a:pt x="3207" y="886"/>
                    <a:pt x="3210" y="883"/>
                    <a:pt x="3214" y="883"/>
                  </a:cubicBezTo>
                  <a:cubicBezTo>
                    <a:pt x="3595" y="883"/>
                    <a:pt x="3595" y="883"/>
                    <a:pt x="3595" y="883"/>
                  </a:cubicBezTo>
                  <a:cubicBezTo>
                    <a:pt x="3610" y="835"/>
                    <a:pt x="3610" y="835"/>
                    <a:pt x="3610" y="835"/>
                  </a:cubicBezTo>
                  <a:cubicBezTo>
                    <a:pt x="3623" y="839"/>
                    <a:pt x="3623" y="839"/>
                    <a:pt x="3623" y="839"/>
                  </a:cubicBezTo>
                  <a:cubicBezTo>
                    <a:pt x="3606" y="891"/>
                    <a:pt x="3606" y="891"/>
                    <a:pt x="3606" y="891"/>
                  </a:cubicBezTo>
                  <a:cubicBezTo>
                    <a:pt x="3606" y="894"/>
                    <a:pt x="3603" y="896"/>
                    <a:pt x="3600" y="896"/>
                  </a:cubicBezTo>
                  <a:cubicBezTo>
                    <a:pt x="3220" y="896"/>
                    <a:pt x="3220" y="896"/>
                    <a:pt x="3220" y="896"/>
                  </a:cubicBezTo>
                  <a:cubicBezTo>
                    <a:pt x="3220" y="996"/>
                    <a:pt x="3220" y="996"/>
                    <a:pt x="3220" y="996"/>
                  </a:cubicBezTo>
                  <a:cubicBezTo>
                    <a:pt x="3220" y="1000"/>
                    <a:pt x="3217" y="1003"/>
                    <a:pt x="3214" y="1003"/>
                  </a:cubicBezTo>
                  <a:cubicBezTo>
                    <a:pt x="3166" y="1003"/>
                    <a:pt x="3166" y="1003"/>
                    <a:pt x="3166" y="1003"/>
                  </a:cubicBezTo>
                  <a:cubicBezTo>
                    <a:pt x="3163" y="1003"/>
                    <a:pt x="3160" y="1000"/>
                    <a:pt x="3160" y="996"/>
                  </a:cubicBezTo>
                  <a:cubicBezTo>
                    <a:pt x="3160" y="896"/>
                    <a:pt x="3160" y="896"/>
                    <a:pt x="3160" y="896"/>
                  </a:cubicBezTo>
                  <a:cubicBezTo>
                    <a:pt x="3090" y="896"/>
                    <a:pt x="3090" y="896"/>
                    <a:pt x="3090" y="896"/>
                  </a:cubicBezTo>
                  <a:cubicBezTo>
                    <a:pt x="3087" y="896"/>
                    <a:pt x="3084" y="893"/>
                    <a:pt x="3084" y="889"/>
                  </a:cubicBezTo>
                  <a:cubicBezTo>
                    <a:pt x="3084" y="822"/>
                    <a:pt x="3084" y="822"/>
                    <a:pt x="3084" y="822"/>
                  </a:cubicBezTo>
                  <a:cubicBezTo>
                    <a:pt x="3058" y="822"/>
                    <a:pt x="3058" y="822"/>
                    <a:pt x="3058" y="822"/>
                  </a:cubicBezTo>
                  <a:cubicBezTo>
                    <a:pt x="3058" y="959"/>
                    <a:pt x="3058" y="959"/>
                    <a:pt x="3058" y="959"/>
                  </a:cubicBezTo>
                  <a:cubicBezTo>
                    <a:pt x="3058" y="963"/>
                    <a:pt x="3055" y="966"/>
                    <a:pt x="3051" y="966"/>
                  </a:cubicBezTo>
                  <a:cubicBezTo>
                    <a:pt x="2987" y="966"/>
                    <a:pt x="2987" y="966"/>
                    <a:pt x="2987" y="966"/>
                  </a:cubicBezTo>
                  <a:cubicBezTo>
                    <a:pt x="2984" y="966"/>
                    <a:pt x="2981" y="963"/>
                    <a:pt x="2981" y="959"/>
                  </a:cubicBezTo>
                  <a:cubicBezTo>
                    <a:pt x="2978" y="895"/>
                    <a:pt x="2978" y="895"/>
                    <a:pt x="2978" y="895"/>
                  </a:cubicBezTo>
                  <a:cubicBezTo>
                    <a:pt x="2950" y="895"/>
                    <a:pt x="2950" y="895"/>
                    <a:pt x="2950" y="895"/>
                  </a:cubicBezTo>
                  <a:cubicBezTo>
                    <a:pt x="2944" y="959"/>
                    <a:pt x="2944" y="959"/>
                    <a:pt x="2944" y="959"/>
                  </a:cubicBezTo>
                  <a:cubicBezTo>
                    <a:pt x="2943" y="963"/>
                    <a:pt x="2940" y="966"/>
                    <a:pt x="2937" y="966"/>
                  </a:cubicBezTo>
                  <a:cubicBezTo>
                    <a:pt x="2903" y="966"/>
                    <a:pt x="2903" y="966"/>
                    <a:pt x="2903" y="966"/>
                  </a:cubicBezTo>
                  <a:cubicBezTo>
                    <a:pt x="2874" y="1040"/>
                    <a:pt x="2874" y="1040"/>
                    <a:pt x="2874" y="1040"/>
                  </a:cubicBezTo>
                  <a:cubicBezTo>
                    <a:pt x="2873" y="1043"/>
                    <a:pt x="2870" y="1044"/>
                    <a:pt x="2867" y="1044"/>
                  </a:cubicBezTo>
                  <a:cubicBezTo>
                    <a:pt x="2829" y="1044"/>
                    <a:pt x="2829" y="1044"/>
                    <a:pt x="2829" y="1044"/>
                  </a:cubicBezTo>
                  <a:cubicBezTo>
                    <a:pt x="2825" y="1044"/>
                    <a:pt x="2822" y="1041"/>
                    <a:pt x="2822" y="1038"/>
                  </a:cubicBezTo>
                  <a:cubicBezTo>
                    <a:pt x="2822" y="775"/>
                    <a:pt x="2822" y="775"/>
                    <a:pt x="2822" y="775"/>
                  </a:cubicBezTo>
                  <a:cubicBezTo>
                    <a:pt x="2805" y="775"/>
                    <a:pt x="2805" y="775"/>
                    <a:pt x="2805" y="775"/>
                  </a:cubicBezTo>
                  <a:cubicBezTo>
                    <a:pt x="2781" y="890"/>
                    <a:pt x="2781" y="890"/>
                    <a:pt x="2781" y="890"/>
                  </a:cubicBezTo>
                  <a:cubicBezTo>
                    <a:pt x="2780" y="893"/>
                    <a:pt x="2778" y="896"/>
                    <a:pt x="2775" y="896"/>
                  </a:cubicBezTo>
                  <a:cubicBezTo>
                    <a:pt x="2775" y="896"/>
                    <a:pt x="2775" y="896"/>
                    <a:pt x="2775" y="896"/>
                  </a:cubicBezTo>
                  <a:cubicBezTo>
                    <a:pt x="2503" y="895"/>
                    <a:pt x="2503" y="895"/>
                    <a:pt x="2503" y="895"/>
                  </a:cubicBezTo>
                  <a:cubicBezTo>
                    <a:pt x="2499" y="895"/>
                    <a:pt x="2496" y="892"/>
                    <a:pt x="2496" y="889"/>
                  </a:cubicBezTo>
                  <a:cubicBezTo>
                    <a:pt x="2496" y="835"/>
                    <a:pt x="2496" y="835"/>
                    <a:pt x="2496" y="835"/>
                  </a:cubicBezTo>
                  <a:cubicBezTo>
                    <a:pt x="2475" y="830"/>
                    <a:pt x="2475" y="830"/>
                    <a:pt x="2475" y="830"/>
                  </a:cubicBezTo>
                  <a:cubicBezTo>
                    <a:pt x="2472" y="830"/>
                    <a:pt x="2469" y="827"/>
                    <a:pt x="2469" y="824"/>
                  </a:cubicBezTo>
                  <a:cubicBezTo>
                    <a:pt x="2469" y="653"/>
                    <a:pt x="2469" y="653"/>
                    <a:pt x="2469" y="653"/>
                  </a:cubicBezTo>
                  <a:cubicBezTo>
                    <a:pt x="2453" y="653"/>
                    <a:pt x="2453" y="653"/>
                    <a:pt x="2453" y="653"/>
                  </a:cubicBezTo>
                  <a:cubicBezTo>
                    <a:pt x="2451" y="653"/>
                    <a:pt x="2449" y="652"/>
                    <a:pt x="2448" y="650"/>
                  </a:cubicBezTo>
                  <a:cubicBezTo>
                    <a:pt x="2438" y="631"/>
                    <a:pt x="2438" y="631"/>
                    <a:pt x="2438" y="631"/>
                  </a:cubicBezTo>
                  <a:cubicBezTo>
                    <a:pt x="2430" y="631"/>
                    <a:pt x="2430" y="631"/>
                    <a:pt x="2430" y="631"/>
                  </a:cubicBezTo>
                  <a:cubicBezTo>
                    <a:pt x="2420" y="650"/>
                    <a:pt x="2420" y="650"/>
                    <a:pt x="2420" y="650"/>
                  </a:cubicBezTo>
                  <a:cubicBezTo>
                    <a:pt x="2419" y="652"/>
                    <a:pt x="2417" y="653"/>
                    <a:pt x="2415" y="653"/>
                  </a:cubicBezTo>
                  <a:cubicBezTo>
                    <a:pt x="2400" y="653"/>
                    <a:pt x="2400" y="653"/>
                    <a:pt x="2400" y="653"/>
                  </a:cubicBezTo>
                  <a:cubicBezTo>
                    <a:pt x="2400" y="693"/>
                    <a:pt x="2400" y="693"/>
                    <a:pt x="2400" y="693"/>
                  </a:cubicBezTo>
                  <a:cubicBezTo>
                    <a:pt x="2400" y="697"/>
                    <a:pt x="2397" y="700"/>
                    <a:pt x="2393" y="700"/>
                  </a:cubicBezTo>
                  <a:cubicBezTo>
                    <a:pt x="2300" y="700"/>
                    <a:pt x="2300" y="700"/>
                    <a:pt x="2300" y="700"/>
                  </a:cubicBezTo>
                  <a:cubicBezTo>
                    <a:pt x="2300" y="718"/>
                    <a:pt x="2300" y="718"/>
                    <a:pt x="2300" y="718"/>
                  </a:cubicBezTo>
                  <a:cubicBezTo>
                    <a:pt x="2395" y="718"/>
                    <a:pt x="2395" y="718"/>
                    <a:pt x="2395" y="718"/>
                  </a:cubicBezTo>
                  <a:cubicBezTo>
                    <a:pt x="2398" y="718"/>
                    <a:pt x="2401" y="721"/>
                    <a:pt x="2401" y="725"/>
                  </a:cubicBezTo>
                  <a:cubicBezTo>
                    <a:pt x="2401" y="828"/>
                    <a:pt x="2401" y="828"/>
                    <a:pt x="2401" y="828"/>
                  </a:cubicBezTo>
                  <a:cubicBezTo>
                    <a:pt x="2401" y="830"/>
                    <a:pt x="2400" y="832"/>
                    <a:pt x="2398" y="833"/>
                  </a:cubicBezTo>
                  <a:cubicBezTo>
                    <a:pt x="2396" y="835"/>
                    <a:pt x="2393" y="835"/>
                    <a:pt x="2391" y="833"/>
                  </a:cubicBezTo>
                  <a:cubicBezTo>
                    <a:pt x="2307" y="786"/>
                    <a:pt x="2307" y="786"/>
                    <a:pt x="2307" y="786"/>
                  </a:cubicBezTo>
                  <a:cubicBezTo>
                    <a:pt x="2305" y="797"/>
                    <a:pt x="2305" y="797"/>
                    <a:pt x="2305" y="797"/>
                  </a:cubicBezTo>
                  <a:cubicBezTo>
                    <a:pt x="2379" y="849"/>
                    <a:pt x="2379" y="849"/>
                    <a:pt x="2379" y="849"/>
                  </a:cubicBezTo>
                  <a:cubicBezTo>
                    <a:pt x="2380" y="850"/>
                    <a:pt x="2381" y="852"/>
                    <a:pt x="2381" y="854"/>
                  </a:cubicBezTo>
                  <a:cubicBezTo>
                    <a:pt x="2381" y="888"/>
                    <a:pt x="2381" y="888"/>
                    <a:pt x="2381" y="888"/>
                  </a:cubicBezTo>
                  <a:cubicBezTo>
                    <a:pt x="2381" y="892"/>
                    <a:pt x="2378" y="895"/>
                    <a:pt x="2375" y="895"/>
                  </a:cubicBezTo>
                  <a:cubicBezTo>
                    <a:pt x="2170" y="895"/>
                    <a:pt x="2170" y="895"/>
                    <a:pt x="2170" y="895"/>
                  </a:cubicBezTo>
                  <a:cubicBezTo>
                    <a:pt x="2167" y="895"/>
                    <a:pt x="2164" y="892"/>
                    <a:pt x="2164" y="888"/>
                  </a:cubicBezTo>
                  <a:cubicBezTo>
                    <a:pt x="2164" y="857"/>
                    <a:pt x="2164" y="857"/>
                    <a:pt x="2164" y="857"/>
                  </a:cubicBezTo>
                  <a:cubicBezTo>
                    <a:pt x="2164" y="855"/>
                    <a:pt x="2165" y="853"/>
                    <a:pt x="2167" y="852"/>
                  </a:cubicBezTo>
                  <a:cubicBezTo>
                    <a:pt x="2250" y="797"/>
                    <a:pt x="2250" y="797"/>
                    <a:pt x="2250" y="797"/>
                  </a:cubicBezTo>
                  <a:cubicBezTo>
                    <a:pt x="2249" y="786"/>
                    <a:pt x="2249" y="786"/>
                    <a:pt x="2249" y="786"/>
                  </a:cubicBezTo>
                  <a:cubicBezTo>
                    <a:pt x="2162" y="832"/>
                    <a:pt x="2162" y="832"/>
                    <a:pt x="2162" y="832"/>
                  </a:cubicBezTo>
                  <a:cubicBezTo>
                    <a:pt x="2160" y="833"/>
                    <a:pt x="2158" y="833"/>
                    <a:pt x="2156" y="831"/>
                  </a:cubicBezTo>
                  <a:cubicBezTo>
                    <a:pt x="2154" y="830"/>
                    <a:pt x="2152" y="828"/>
                    <a:pt x="2152" y="826"/>
                  </a:cubicBezTo>
                  <a:cubicBezTo>
                    <a:pt x="2152" y="725"/>
                    <a:pt x="2152" y="725"/>
                    <a:pt x="2152" y="725"/>
                  </a:cubicBezTo>
                  <a:cubicBezTo>
                    <a:pt x="2152" y="721"/>
                    <a:pt x="2155" y="718"/>
                    <a:pt x="2159" y="718"/>
                  </a:cubicBezTo>
                  <a:cubicBezTo>
                    <a:pt x="2256" y="718"/>
                    <a:pt x="2256" y="718"/>
                    <a:pt x="2256" y="718"/>
                  </a:cubicBezTo>
                  <a:cubicBezTo>
                    <a:pt x="2256" y="700"/>
                    <a:pt x="2256" y="700"/>
                    <a:pt x="2256" y="700"/>
                  </a:cubicBezTo>
                  <a:cubicBezTo>
                    <a:pt x="2160" y="700"/>
                    <a:pt x="2160" y="700"/>
                    <a:pt x="2160" y="700"/>
                  </a:cubicBezTo>
                  <a:cubicBezTo>
                    <a:pt x="2156" y="700"/>
                    <a:pt x="2153" y="697"/>
                    <a:pt x="2153" y="694"/>
                  </a:cubicBezTo>
                  <a:cubicBezTo>
                    <a:pt x="2153" y="653"/>
                    <a:pt x="2153" y="653"/>
                    <a:pt x="2153" y="653"/>
                  </a:cubicBezTo>
                  <a:cubicBezTo>
                    <a:pt x="2136" y="653"/>
                    <a:pt x="2136" y="653"/>
                    <a:pt x="2136" y="653"/>
                  </a:cubicBezTo>
                  <a:cubicBezTo>
                    <a:pt x="2134" y="653"/>
                    <a:pt x="2131" y="652"/>
                    <a:pt x="2130" y="649"/>
                  </a:cubicBezTo>
                  <a:cubicBezTo>
                    <a:pt x="2121" y="630"/>
                    <a:pt x="2121" y="630"/>
                    <a:pt x="2121" y="630"/>
                  </a:cubicBezTo>
                  <a:cubicBezTo>
                    <a:pt x="2114" y="630"/>
                    <a:pt x="2114" y="630"/>
                    <a:pt x="2114" y="630"/>
                  </a:cubicBezTo>
                  <a:cubicBezTo>
                    <a:pt x="2103" y="650"/>
                    <a:pt x="2103" y="650"/>
                    <a:pt x="2103" y="650"/>
                  </a:cubicBezTo>
                  <a:cubicBezTo>
                    <a:pt x="2102" y="652"/>
                    <a:pt x="2099" y="653"/>
                    <a:pt x="2097" y="653"/>
                  </a:cubicBezTo>
                  <a:cubicBezTo>
                    <a:pt x="2084" y="653"/>
                    <a:pt x="2084" y="653"/>
                    <a:pt x="2084" y="653"/>
                  </a:cubicBezTo>
                  <a:cubicBezTo>
                    <a:pt x="2083" y="824"/>
                    <a:pt x="2083" y="824"/>
                    <a:pt x="2083" y="824"/>
                  </a:cubicBezTo>
                  <a:cubicBezTo>
                    <a:pt x="2083" y="827"/>
                    <a:pt x="2081" y="830"/>
                    <a:pt x="2078" y="831"/>
                  </a:cubicBezTo>
                  <a:cubicBezTo>
                    <a:pt x="2058" y="835"/>
                    <a:pt x="2058" y="835"/>
                    <a:pt x="2058" y="835"/>
                  </a:cubicBezTo>
                  <a:cubicBezTo>
                    <a:pt x="2058" y="888"/>
                    <a:pt x="2058" y="888"/>
                    <a:pt x="2058" y="888"/>
                  </a:cubicBezTo>
                  <a:cubicBezTo>
                    <a:pt x="2058" y="892"/>
                    <a:pt x="2055" y="895"/>
                    <a:pt x="2051" y="895"/>
                  </a:cubicBezTo>
                  <a:cubicBezTo>
                    <a:pt x="1670" y="895"/>
                    <a:pt x="1670" y="895"/>
                    <a:pt x="1670" y="895"/>
                  </a:cubicBezTo>
                  <a:cubicBezTo>
                    <a:pt x="1668" y="895"/>
                    <a:pt x="1667" y="894"/>
                    <a:pt x="1666" y="893"/>
                  </a:cubicBezTo>
                  <a:cubicBezTo>
                    <a:pt x="1664" y="892"/>
                    <a:pt x="1664" y="890"/>
                    <a:pt x="1664" y="888"/>
                  </a:cubicBezTo>
                  <a:cubicBezTo>
                    <a:pt x="1663" y="234"/>
                    <a:pt x="1663" y="234"/>
                    <a:pt x="1663" y="234"/>
                  </a:cubicBezTo>
                  <a:cubicBezTo>
                    <a:pt x="1647" y="234"/>
                    <a:pt x="1647" y="234"/>
                    <a:pt x="1647" y="234"/>
                  </a:cubicBezTo>
                  <a:cubicBezTo>
                    <a:pt x="1645" y="234"/>
                    <a:pt x="1643" y="234"/>
                    <a:pt x="1642" y="232"/>
                  </a:cubicBezTo>
                  <a:cubicBezTo>
                    <a:pt x="1641" y="231"/>
                    <a:pt x="1640" y="229"/>
                    <a:pt x="1640" y="228"/>
                  </a:cubicBezTo>
                  <a:cubicBezTo>
                    <a:pt x="1640" y="148"/>
                    <a:pt x="1640" y="148"/>
                    <a:pt x="1640" y="148"/>
                  </a:cubicBezTo>
                  <a:cubicBezTo>
                    <a:pt x="1625" y="148"/>
                    <a:pt x="1625" y="148"/>
                    <a:pt x="1625" y="148"/>
                  </a:cubicBezTo>
                  <a:cubicBezTo>
                    <a:pt x="1621" y="148"/>
                    <a:pt x="1618" y="146"/>
                    <a:pt x="1618" y="142"/>
                  </a:cubicBezTo>
                  <a:cubicBezTo>
                    <a:pt x="1617" y="116"/>
                    <a:pt x="1617" y="116"/>
                    <a:pt x="1617" y="116"/>
                  </a:cubicBezTo>
                  <a:cubicBezTo>
                    <a:pt x="1522" y="16"/>
                    <a:pt x="1522" y="16"/>
                    <a:pt x="1522" y="16"/>
                  </a:cubicBezTo>
                  <a:cubicBezTo>
                    <a:pt x="1427" y="114"/>
                    <a:pt x="1427" y="114"/>
                    <a:pt x="1427" y="114"/>
                  </a:cubicBezTo>
                  <a:cubicBezTo>
                    <a:pt x="1427" y="142"/>
                    <a:pt x="1427" y="142"/>
                    <a:pt x="1427" y="142"/>
                  </a:cubicBezTo>
                  <a:cubicBezTo>
                    <a:pt x="1427" y="146"/>
                    <a:pt x="1424" y="149"/>
                    <a:pt x="1421" y="149"/>
                  </a:cubicBezTo>
                  <a:cubicBezTo>
                    <a:pt x="1405" y="149"/>
                    <a:pt x="1405" y="149"/>
                    <a:pt x="1405" y="149"/>
                  </a:cubicBezTo>
                  <a:cubicBezTo>
                    <a:pt x="1405" y="231"/>
                    <a:pt x="1405" y="231"/>
                    <a:pt x="1405" y="231"/>
                  </a:cubicBezTo>
                  <a:cubicBezTo>
                    <a:pt x="1405" y="235"/>
                    <a:pt x="1402" y="238"/>
                    <a:pt x="1398" y="238"/>
                  </a:cubicBezTo>
                  <a:cubicBezTo>
                    <a:pt x="1381" y="238"/>
                    <a:pt x="1381" y="238"/>
                    <a:pt x="1381" y="238"/>
                  </a:cubicBezTo>
                  <a:cubicBezTo>
                    <a:pt x="1381" y="889"/>
                    <a:pt x="1381" y="889"/>
                    <a:pt x="1381" y="889"/>
                  </a:cubicBezTo>
                  <a:cubicBezTo>
                    <a:pt x="1381" y="891"/>
                    <a:pt x="1380" y="893"/>
                    <a:pt x="1379" y="894"/>
                  </a:cubicBezTo>
                  <a:cubicBezTo>
                    <a:pt x="1378" y="895"/>
                    <a:pt x="1376" y="896"/>
                    <a:pt x="1374" y="896"/>
                  </a:cubicBezTo>
                  <a:cubicBezTo>
                    <a:pt x="865" y="896"/>
                    <a:pt x="865" y="896"/>
                    <a:pt x="865" y="896"/>
                  </a:cubicBezTo>
                  <a:cubicBezTo>
                    <a:pt x="862" y="896"/>
                    <a:pt x="859" y="893"/>
                    <a:pt x="859" y="889"/>
                  </a:cubicBezTo>
                  <a:cubicBezTo>
                    <a:pt x="859" y="829"/>
                    <a:pt x="859" y="829"/>
                    <a:pt x="859" y="829"/>
                  </a:cubicBezTo>
                  <a:cubicBezTo>
                    <a:pt x="822" y="829"/>
                    <a:pt x="822" y="829"/>
                    <a:pt x="822" y="829"/>
                  </a:cubicBezTo>
                  <a:cubicBezTo>
                    <a:pt x="794" y="1077"/>
                    <a:pt x="794" y="1077"/>
                    <a:pt x="794" y="1077"/>
                  </a:cubicBezTo>
                  <a:cubicBezTo>
                    <a:pt x="793" y="1080"/>
                    <a:pt x="791" y="1083"/>
                    <a:pt x="787" y="1083"/>
                  </a:cubicBezTo>
                  <a:cubicBezTo>
                    <a:pt x="745" y="1083"/>
                    <a:pt x="745" y="1083"/>
                    <a:pt x="745" y="1083"/>
                  </a:cubicBezTo>
                  <a:cubicBezTo>
                    <a:pt x="741" y="1083"/>
                    <a:pt x="738" y="1080"/>
                    <a:pt x="738" y="1077"/>
                  </a:cubicBezTo>
                  <a:cubicBezTo>
                    <a:pt x="710" y="740"/>
                    <a:pt x="710" y="740"/>
                    <a:pt x="710" y="740"/>
                  </a:cubicBezTo>
                  <a:cubicBezTo>
                    <a:pt x="672" y="740"/>
                    <a:pt x="672" y="740"/>
                    <a:pt x="672" y="740"/>
                  </a:cubicBezTo>
                  <a:cubicBezTo>
                    <a:pt x="638" y="1002"/>
                    <a:pt x="638" y="1002"/>
                    <a:pt x="638" y="1002"/>
                  </a:cubicBezTo>
                  <a:cubicBezTo>
                    <a:pt x="637" y="1006"/>
                    <a:pt x="634" y="1008"/>
                    <a:pt x="631" y="1008"/>
                  </a:cubicBezTo>
                  <a:cubicBezTo>
                    <a:pt x="580" y="1008"/>
                    <a:pt x="580" y="1008"/>
                    <a:pt x="580" y="1008"/>
                  </a:cubicBezTo>
                  <a:cubicBezTo>
                    <a:pt x="576" y="1008"/>
                    <a:pt x="573" y="1005"/>
                    <a:pt x="573" y="1002"/>
                  </a:cubicBezTo>
                  <a:cubicBezTo>
                    <a:pt x="573" y="946"/>
                    <a:pt x="573" y="946"/>
                    <a:pt x="573" y="946"/>
                  </a:cubicBezTo>
                  <a:cubicBezTo>
                    <a:pt x="552" y="946"/>
                    <a:pt x="552" y="946"/>
                    <a:pt x="552" y="946"/>
                  </a:cubicBezTo>
                  <a:cubicBezTo>
                    <a:pt x="511" y="1105"/>
                    <a:pt x="511" y="1105"/>
                    <a:pt x="511" y="1105"/>
                  </a:cubicBezTo>
                  <a:cubicBezTo>
                    <a:pt x="510" y="1108"/>
                    <a:pt x="507" y="1110"/>
                    <a:pt x="504" y="111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5146329" y="-7091088"/>
              <a:ext cx="13611225" cy="3230563"/>
            </a:xfrm>
            <a:custGeom>
              <a:avLst/>
              <a:gdLst>
                <a:gd name="T0" fmla="*/ 2785 w 3628"/>
                <a:gd name="T1" fmla="*/ 613 h 860"/>
                <a:gd name="T2" fmla="*/ 2693 w 3628"/>
                <a:gd name="T3" fmla="*/ 770 h 860"/>
                <a:gd name="T4" fmla="*/ 2104 w 3628"/>
                <a:gd name="T5" fmla="*/ 173 h 860"/>
                <a:gd name="T6" fmla="*/ 2120 w 3628"/>
                <a:gd name="T7" fmla="*/ 127 h 860"/>
                <a:gd name="T8" fmla="*/ 2099 w 3628"/>
                <a:gd name="T9" fmla="*/ 87 h 860"/>
                <a:gd name="T10" fmla="*/ 2106 w 3628"/>
                <a:gd name="T11" fmla="*/ 57 h 860"/>
                <a:gd name="T12" fmla="*/ 2083 w 3628"/>
                <a:gd name="T13" fmla="*/ 52 h 860"/>
                <a:gd name="T14" fmla="*/ 2073 w 3628"/>
                <a:gd name="T15" fmla="*/ 60 h 860"/>
                <a:gd name="T16" fmla="*/ 2060 w 3628"/>
                <a:gd name="T17" fmla="*/ 107 h 860"/>
                <a:gd name="T18" fmla="*/ 2060 w 3628"/>
                <a:gd name="T19" fmla="*/ 135 h 860"/>
                <a:gd name="T20" fmla="*/ 2068 w 3628"/>
                <a:gd name="T21" fmla="*/ 683 h 860"/>
                <a:gd name="T22" fmla="*/ 1112 w 3628"/>
                <a:gd name="T23" fmla="*/ 683 h 860"/>
                <a:gd name="T24" fmla="*/ 1115 w 3628"/>
                <a:gd name="T25" fmla="*/ 416 h 860"/>
                <a:gd name="T26" fmla="*/ 1097 w 3628"/>
                <a:gd name="T27" fmla="*/ 346 h 860"/>
                <a:gd name="T28" fmla="*/ 1068 w 3628"/>
                <a:gd name="T29" fmla="*/ 390 h 860"/>
                <a:gd name="T30" fmla="*/ 1060 w 3628"/>
                <a:gd name="T31" fmla="*/ 460 h 860"/>
                <a:gd name="T32" fmla="*/ 992 w 3628"/>
                <a:gd name="T33" fmla="*/ 563 h 860"/>
                <a:gd name="T34" fmla="*/ 976 w 3628"/>
                <a:gd name="T35" fmla="*/ 524 h 860"/>
                <a:gd name="T36" fmla="*/ 928 w 3628"/>
                <a:gd name="T37" fmla="*/ 518 h 860"/>
                <a:gd name="T38" fmla="*/ 910 w 3628"/>
                <a:gd name="T39" fmla="*/ 570 h 860"/>
                <a:gd name="T40" fmla="*/ 745 w 3628"/>
                <a:gd name="T41" fmla="*/ 496 h 860"/>
                <a:gd name="T42" fmla="*/ 703 w 3628"/>
                <a:gd name="T43" fmla="*/ 524 h 860"/>
                <a:gd name="T44" fmla="*/ 679 w 3628"/>
                <a:gd name="T45" fmla="*/ 496 h 860"/>
                <a:gd name="T46" fmla="*/ 522 w 3628"/>
                <a:gd name="T47" fmla="*/ 563 h 860"/>
                <a:gd name="T48" fmla="*/ 505 w 3628"/>
                <a:gd name="T49" fmla="*/ 524 h 860"/>
                <a:gd name="T50" fmla="*/ 456 w 3628"/>
                <a:gd name="T51" fmla="*/ 518 h 860"/>
                <a:gd name="T52" fmla="*/ 436 w 3628"/>
                <a:gd name="T53" fmla="*/ 690 h 860"/>
                <a:gd name="T54" fmla="*/ 29 w 3628"/>
                <a:gd name="T55" fmla="*/ 676 h 860"/>
                <a:gd name="T56" fmla="*/ 450 w 3628"/>
                <a:gd name="T57" fmla="*/ 469 h 860"/>
                <a:gd name="T58" fmla="*/ 470 w 3628"/>
                <a:gd name="T59" fmla="*/ 506 h 860"/>
                <a:gd name="T60" fmla="*/ 496 w 3628"/>
                <a:gd name="T61" fmla="*/ 490 h 860"/>
                <a:gd name="T62" fmla="*/ 536 w 3628"/>
                <a:gd name="T63" fmla="*/ 494 h 860"/>
                <a:gd name="T64" fmla="*/ 680 w 3628"/>
                <a:gd name="T65" fmla="*/ 472 h 860"/>
                <a:gd name="T66" fmla="*/ 706 w 3628"/>
                <a:gd name="T67" fmla="*/ 506 h 860"/>
                <a:gd name="T68" fmla="*/ 733 w 3628"/>
                <a:gd name="T69" fmla="*/ 490 h 860"/>
                <a:gd name="T70" fmla="*/ 772 w 3628"/>
                <a:gd name="T71" fmla="*/ 494 h 860"/>
                <a:gd name="T72" fmla="*/ 916 w 3628"/>
                <a:gd name="T73" fmla="*/ 472 h 860"/>
                <a:gd name="T74" fmla="*/ 941 w 3628"/>
                <a:gd name="T75" fmla="*/ 506 h 860"/>
                <a:gd name="T76" fmla="*/ 967 w 3628"/>
                <a:gd name="T77" fmla="*/ 490 h 860"/>
                <a:gd name="T78" fmla="*/ 1005 w 3628"/>
                <a:gd name="T79" fmla="*/ 494 h 860"/>
                <a:gd name="T80" fmla="*/ 1042 w 3628"/>
                <a:gd name="T81" fmla="*/ 456 h 860"/>
                <a:gd name="T82" fmla="*/ 1054 w 3628"/>
                <a:gd name="T83" fmla="*/ 388 h 860"/>
                <a:gd name="T84" fmla="*/ 1076 w 3628"/>
                <a:gd name="T85" fmla="*/ 312 h 860"/>
                <a:gd name="T86" fmla="*/ 1101 w 3628"/>
                <a:gd name="T87" fmla="*/ 312 h 860"/>
                <a:gd name="T88" fmla="*/ 1123 w 3628"/>
                <a:gd name="T89" fmla="*/ 388 h 860"/>
                <a:gd name="T90" fmla="*/ 1135 w 3628"/>
                <a:gd name="T91" fmla="*/ 456 h 860"/>
                <a:gd name="T92" fmla="*/ 2054 w 3628"/>
                <a:gd name="T93" fmla="*/ 179 h 860"/>
                <a:gd name="T94" fmla="*/ 2046 w 3628"/>
                <a:gd name="T95" fmla="*/ 102 h 860"/>
                <a:gd name="T96" fmla="*/ 2056 w 3628"/>
                <a:gd name="T97" fmla="*/ 67 h 860"/>
                <a:gd name="T98" fmla="*/ 2086 w 3628"/>
                <a:gd name="T99" fmla="*/ 0 h 860"/>
                <a:gd name="T100" fmla="*/ 2119 w 3628"/>
                <a:gd name="T101" fmla="*/ 61 h 860"/>
                <a:gd name="T102" fmla="*/ 2125 w 3628"/>
                <a:gd name="T103" fmla="*/ 102 h 860"/>
                <a:gd name="T104" fmla="*/ 2117 w 3628"/>
                <a:gd name="T105" fmla="*/ 179 h 860"/>
                <a:gd name="T106" fmla="*/ 2707 w 3628"/>
                <a:gd name="T107" fmla="*/ 764 h 860"/>
                <a:gd name="T108" fmla="*/ 2807 w 3628"/>
                <a:gd name="T109" fmla="*/ 600 h 860"/>
                <a:gd name="T110" fmla="*/ 2919 w 3628"/>
                <a:gd name="T111" fmla="*/ 471 h 860"/>
                <a:gd name="T112" fmla="*/ 3078 w 3628"/>
                <a:gd name="T113" fmla="*/ 551 h 860"/>
                <a:gd name="T114" fmla="*/ 3168 w 3628"/>
                <a:gd name="T115" fmla="*/ 677 h 860"/>
                <a:gd name="T116" fmla="*/ 3123 w 3628"/>
                <a:gd name="T117" fmla="*/ 559 h 860"/>
                <a:gd name="T118" fmla="*/ 2987 w 3628"/>
                <a:gd name="T119" fmla="*/ 757 h 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28" h="860">
                  <a:moveTo>
                    <a:pt x="2878" y="860"/>
                  </a:moveTo>
                  <a:cubicBezTo>
                    <a:pt x="2832" y="860"/>
                    <a:pt x="2832" y="860"/>
                    <a:pt x="2832" y="860"/>
                  </a:cubicBezTo>
                  <a:cubicBezTo>
                    <a:pt x="2829" y="860"/>
                    <a:pt x="2826" y="857"/>
                    <a:pt x="2826" y="854"/>
                  </a:cubicBezTo>
                  <a:cubicBezTo>
                    <a:pt x="2801" y="613"/>
                    <a:pt x="2801" y="613"/>
                    <a:pt x="2801" y="613"/>
                  </a:cubicBezTo>
                  <a:cubicBezTo>
                    <a:pt x="2785" y="613"/>
                    <a:pt x="2785" y="613"/>
                    <a:pt x="2785" y="613"/>
                  </a:cubicBezTo>
                  <a:cubicBezTo>
                    <a:pt x="2762" y="771"/>
                    <a:pt x="2762" y="771"/>
                    <a:pt x="2762" y="771"/>
                  </a:cubicBezTo>
                  <a:cubicBezTo>
                    <a:pt x="2762" y="775"/>
                    <a:pt x="2759" y="777"/>
                    <a:pt x="2755" y="777"/>
                  </a:cubicBezTo>
                  <a:cubicBezTo>
                    <a:pt x="2700" y="777"/>
                    <a:pt x="2700" y="777"/>
                    <a:pt x="2700" y="777"/>
                  </a:cubicBezTo>
                  <a:cubicBezTo>
                    <a:pt x="2698" y="777"/>
                    <a:pt x="2696" y="776"/>
                    <a:pt x="2695" y="775"/>
                  </a:cubicBezTo>
                  <a:cubicBezTo>
                    <a:pt x="2694" y="774"/>
                    <a:pt x="2693" y="772"/>
                    <a:pt x="2693" y="770"/>
                  </a:cubicBezTo>
                  <a:cubicBezTo>
                    <a:pt x="2693" y="689"/>
                    <a:pt x="2693" y="689"/>
                    <a:pt x="2693" y="689"/>
                  </a:cubicBezTo>
                  <a:cubicBezTo>
                    <a:pt x="2110" y="689"/>
                    <a:pt x="2110" y="689"/>
                    <a:pt x="2110" y="689"/>
                  </a:cubicBezTo>
                  <a:cubicBezTo>
                    <a:pt x="2109" y="689"/>
                    <a:pt x="2107" y="688"/>
                    <a:pt x="2106" y="687"/>
                  </a:cubicBezTo>
                  <a:cubicBezTo>
                    <a:pt x="2104" y="686"/>
                    <a:pt x="2104" y="684"/>
                    <a:pt x="2104" y="682"/>
                  </a:cubicBezTo>
                  <a:cubicBezTo>
                    <a:pt x="2104" y="173"/>
                    <a:pt x="2104" y="173"/>
                    <a:pt x="2104" y="173"/>
                  </a:cubicBezTo>
                  <a:cubicBezTo>
                    <a:pt x="2104" y="169"/>
                    <a:pt x="2107" y="166"/>
                    <a:pt x="2111" y="166"/>
                  </a:cubicBezTo>
                  <a:cubicBezTo>
                    <a:pt x="2112" y="166"/>
                    <a:pt x="2112" y="166"/>
                    <a:pt x="2112" y="166"/>
                  </a:cubicBezTo>
                  <a:cubicBezTo>
                    <a:pt x="2112" y="135"/>
                    <a:pt x="2112" y="135"/>
                    <a:pt x="2112" y="135"/>
                  </a:cubicBezTo>
                  <a:cubicBezTo>
                    <a:pt x="2112" y="132"/>
                    <a:pt x="2115" y="129"/>
                    <a:pt x="2118" y="129"/>
                  </a:cubicBezTo>
                  <a:cubicBezTo>
                    <a:pt x="2119" y="129"/>
                    <a:pt x="2120" y="128"/>
                    <a:pt x="2120" y="127"/>
                  </a:cubicBezTo>
                  <a:cubicBezTo>
                    <a:pt x="2120" y="116"/>
                    <a:pt x="2120" y="116"/>
                    <a:pt x="2120" y="116"/>
                  </a:cubicBezTo>
                  <a:cubicBezTo>
                    <a:pt x="2120" y="115"/>
                    <a:pt x="2119" y="114"/>
                    <a:pt x="2118" y="114"/>
                  </a:cubicBezTo>
                  <a:cubicBezTo>
                    <a:pt x="2115" y="114"/>
                    <a:pt x="2112" y="111"/>
                    <a:pt x="2112" y="107"/>
                  </a:cubicBezTo>
                  <a:cubicBezTo>
                    <a:pt x="2112" y="87"/>
                    <a:pt x="2112" y="87"/>
                    <a:pt x="2112" y="87"/>
                  </a:cubicBezTo>
                  <a:cubicBezTo>
                    <a:pt x="2099" y="87"/>
                    <a:pt x="2099" y="87"/>
                    <a:pt x="2099" y="87"/>
                  </a:cubicBezTo>
                  <a:cubicBezTo>
                    <a:pt x="2095" y="87"/>
                    <a:pt x="2092" y="84"/>
                    <a:pt x="2092" y="80"/>
                  </a:cubicBezTo>
                  <a:cubicBezTo>
                    <a:pt x="2092" y="67"/>
                    <a:pt x="2092" y="67"/>
                    <a:pt x="2092" y="67"/>
                  </a:cubicBezTo>
                  <a:cubicBezTo>
                    <a:pt x="2092" y="63"/>
                    <a:pt x="2095" y="60"/>
                    <a:pt x="2099" y="60"/>
                  </a:cubicBezTo>
                  <a:cubicBezTo>
                    <a:pt x="2101" y="60"/>
                    <a:pt x="2101" y="60"/>
                    <a:pt x="2101" y="60"/>
                  </a:cubicBezTo>
                  <a:cubicBezTo>
                    <a:pt x="2103" y="60"/>
                    <a:pt x="2105" y="59"/>
                    <a:pt x="2106" y="57"/>
                  </a:cubicBezTo>
                  <a:cubicBezTo>
                    <a:pt x="2106" y="56"/>
                    <a:pt x="2105" y="54"/>
                    <a:pt x="2105" y="54"/>
                  </a:cubicBezTo>
                  <a:cubicBezTo>
                    <a:pt x="2104" y="53"/>
                    <a:pt x="2103" y="52"/>
                    <a:pt x="2102" y="52"/>
                  </a:cubicBezTo>
                  <a:cubicBezTo>
                    <a:pt x="2088" y="52"/>
                    <a:pt x="2088" y="52"/>
                    <a:pt x="2088" y="52"/>
                  </a:cubicBezTo>
                  <a:cubicBezTo>
                    <a:pt x="2087" y="52"/>
                    <a:pt x="2087" y="52"/>
                    <a:pt x="2086" y="51"/>
                  </a:cubicBezTo>
                  <a:cubicBezTo>
                    <a:pt x="2085" y="52"/>
                    <a:pt x="2084" y="52"/>
                    <a:pt x="2083" y="52"/>
                  </a:cubicBezTo>
                  <a:cubicBezTo>
                    <a:pt x="2070" y="52"/>
                    <a:pt x="2070" y="52"/>
                    <a:pt x="2070" y="52"/>
                  </a:cubicBezTo>
                  <a:cubicBezTo>
                    <a:pt x="2068" y="52"/>
                    <a:pt x="2066" y="53"/>
                    <a:pt x="2066" y="55"/>
                  </a:cubicBezTo>
                  <a:cubicBezTo>
                    <a:pt x="2065" y="57"/>
                    <a:pt x="2066" y="58"/>
                    <a:pt x="2067" y="59"/>
                  </a:cubicBezTo>
                  <a:cubicBezTo>
                    <a:pt x="2067" y="60"/>
                    <a:pt x="2069" y="60"/>
                    <a:pt x="2070" y="60"/>
                  </a:cubicBezTo>
                  <a:cubicBezTo>
                    <a:pt x="2073" y="60"/>
                    <a:pt x="2073" y="60"/>
                    <a:pt x="2073" y="60"/>
                  </a:cubicBezTo>
                  <a:cubicBezTo>
                    <a:pt x="2077" y="60"/>
                    <a:pt x="2080" y="63"/>
                    <a:pt x="2080" y="67"/>
                  </a:cubicBezTo>
                  <a:cubicBezTo>
                    <a:pt x="2080" y="80"/>
                    <a:pt x="2080" y="80"/>
                    <a:pt x="2080" y="80"/>
                  </a:cubicBezTo>
                  <a:cubicBezTo>
                    <a:pt x="2080" y="84"/>
                    <a:pt x="2077" y="87"/>
                    <a:pt x="2073" y="87"/>
                  </a:cubicBezTo>
                  <a:cubicBezTo>
                    <a:pt x="2060" y="87"/>
                    <a:pt x="2060" y="87"/>
                    <a:pt x="2060" y="87"/>
                  </a:cubicBezTo>
                  <a:cubicBezTo>
                    <a:pt x="2060" y="107"/>
                    <a:pt x="2060" y="107"/>
                    <a:pt x="2060" y="107"/>
                  </a:cubicBezTo>
                  <a:cubicBezTo>
                    <a:pt x="2060" y="111"/>
                    <a:pt x="2057" y="114"/>
                    <a:pt x="2053" y="114"/>
                  </a:cubicBezTo>
                  <a:cubicBezTo>
                    <a:pt x="2052" y="114"/>
                    <a:pt x="2051" y="115"/>
                    <a:pt x="2051" y="116"/>
                  </a:cubicBezTo>
                  <a:cubicBezTo>
                    <a:pt x="2051" y="127"/>
                    <a:pt x="2051" y="127"/>
                    <a:pt x="2051" y="127"/>
                  </a:cubicBezTo>
                  <a:cubicBezTo>
                    <a:pt x="2051" y="128"/>
                    <a:pt x="2052" y="129"/>
                    <a:pt x="2053" y="129"/>
                  </a:cubicBezTo>
                  <a:cubicBezTo>
                    <a:pt x="2057" y="129"/>
                    <a:pt x="2060" y="132"/>
                    <a:pt x="2060" y="135"/>
                  </a:cubicBezTo>
                  <a:cubicBezTo>
                    <a:pt x="2060" y="166"/>
                    <a:pt x="2060" y="166"/>
                    <a:pt x="2060" y="166"/>
                  </a:cubicBezTo>
                  <a:cubicBezTo>
                    <a:pt x="2061" y="166"/>
                    <a:pt x="2061" y="166"/>
                    <a:pt x="2061" y="166"/>
                  </a:cubicBezTo>
                  <a:cubicBezTo>
                    <a:pt x="2063" y="166"/>
                    <a:pt x="2064" y="167"/>
                    <a:pt x="2066" y="168"/>
                  </a:cubicBezTo>
                  <a:cubicBezTo>
                    <a:pt x="2067" y="169"/>
                    <a:pt x="2068" y="171"/>
                    <a:pt x="2068" y="173"/>
                  </a:cubicBezTo>
                  <a:cubicBezTo>
                    <a:pt x="2068" y="683"/>
                    <a:pt x="2068" y="683"/>
                    <a:pt x="2068" y="683"/>
                  </a:cubicBezTo>
                  <a:cubicBezTo>
                    <a:pt x="2068" y="686"/>
                    <a:pt x="2065" y="689"/>
                    <a:pt x="2061" y="689"/>
                  </a:cubicBezTo>
                  <a:cubicBezTo>
                    <a:pt x="1119" y="690"/>
                    <a:pt x="1119" y="690"/>
                    <a:pt x="1119" y="690"/>
                  </a:cubicBezTo>
                  <a:cubicBezTo>
                    <a:pt x="1119" y="690"/>
                    <a:pt x="1119" y="690"/>
                    <a:pt x="1119" y="690"/>
                  </a:cubicBezTo>
                  <a:cubicBezTo>
                    <a:pt x="1117" y="690"/>
                    <a:pt x="1115" y="689"/>
                    <a:pt x="1114" y="688"/>
                  </a:cubicBezTo>
                  <a:cubicBezTo>
                    <a:pt x="1113" y="687"/>
                    <a:pt x="1112" y="685"/>
                    <a:pt x="1112" y="683"/>
                  </a:cubicBezTo>
                  <a:cubicBezTo>
                    <a:pt x="1112" y="467"/>
                    <a:pt x="1112" y="467"/>
                    <a:pt x="1112" y="467"/>
                  </a:cubicBezTo>
                  <a:cubicBezTo>
                    <a:pt x="1112" y="463"/>
                    <a:pt x="1114" y="461"/>
                    <a:pt x="1118" y="460"/>
                  </a:cubicBezTo>
                  <a:cubicBezTo>
                    <a:pt x="1119" y="460"/>
                    <a:pt x="1120" y="459"/>
                    <a:pt x="1122" y="459"/>
                  </a:cubicBezTo>
                  <a:cubicBezTo>
                    <a:pt x="1122" y="451"/>
                    <a:pt x="1122" y="432"/>
                    <a:pt x="1122" y="418"/>
                  </a:cubicBezTo>
                  <a:cubicBezTo>
                    <a:pt x="1115" y="416"/>
                    <a:pt x="1115" y="416"/>
                    <a:pt x="1115" y="416"/>
                  </a:cubicBezTo>
                  <a:cubicBezTo>
                    <a:pt x="1112" y="416"/>
                    <a:pt x="1109" y="413"/>
                    <a:pt x="1109" y="410"/>
                  </a:cubicBezTo>
                  <a:cubicBezTo>
                    <a:pt x="1109" y="390"/>
                    <a:pt x="1109" y="390"/>
                    <a:pt x="1109" y="390"/>
                  </a:cubicBezTo>
                  <a:cubicBezTo>
                    <a:pt x="1098" y="367"/>
                    <a:pt x="1098" y="367"/>
                    <a:pt x="1098" y="367"/>
                  </a:cubicBezTo>
                  <a:cubicBezTo>
                    <a:pt x="1097" y="366"/>
                    <a:pt x="1097" y="365"/>
                    <a:pt x="1097" y="364"/>
                  </a:cubicBezTo>
                  <a:cubicBezTo>
                    <a:pt x="1097" y="346"/>
                    <a:pt x="1097" y="346"/>
                    <a:pt x="1097" y="346"/>
                  </a:cubicBezTo>
                  <a:cubicBezTo>
                    <a:pt x="1096" y="342"/>
                    <a:pt x="1091" y="329"/>
                    <a:pt x="1089" y="318"/>
                  </a:cubicBezTo>
                  <a:cubicBezTo>
                    <a:pt x="1086" y="329"/>
                    <a:pt x="1081" y="342"/>
                    <a:pt x="1080" y="346"/>
                  </a:cubicBezTo>
                  <a:cubicBezTo>
                    <a:pt x="1080" y="364"/>
                    <a:pt x="1080" y="364"/>
                    <a:pt x="1080" y="364"/>
                  </a:cubicBezTo>
                  <a:cubicBezTo>
                    <a:pt x="1080" y="365"/>
                    <a:pt x="1080" y="366"/>
                    <a:pt x="1079" y="367"/>
                  </a:cubicBezTo>
                  <a:cubicBezTo>
                    <a:pt x="1068" y="390"/>
                    <a:pt x="1068" y="390"/>
                    <a:pt x="1068" y="390"/>
                  </a:cubicBezTo>
                  <a:cubicBezTo>
                    <a:pt x="1068" y="410"/>
                    <a:pt x="1068" y="410"/>
                    <a:pt x="1068" y="410"/>
                  </a:cubicBezTo>
                  <a:cubicBezTo>
                    <a:pt x="1068" y="413"/>
                    <a:pt x="1065" y="416"/>
                    <a:pt x="1062" y="416"/>
                  </a:cubicBezTo>
                  <a:cubicBezTo>
                    <a:pt x="1055" y="418"/>
                    <a:pt x="1055" y="418"/>
                    <a:pt x="1055" y="418"/>
                  </a:cubicBezTo>
                  <a:cubicBezTo>
                    <a:pt x="1055" y="432"/>
                    <a:pt x="1055" y="451"/>
                    <a:pt x="1055" y="459"/>
                  </a:cubicBezTo>
                  <a:cubicBezTo>
                    <a:pt x="1057" y="459"/>
                    <a:pt x="1058" y="460"/>
                    <a:pt x="1060" y="460"/>
                  </a:cubicBezTo>
                  <a:cubicBezTo>
                    <a:pt x="1063" y="461"/>
                    <a:pt x="1065" y="463"/>
                    <a:pt x="1065" y="467"/>
                  </a:cubicBezTo>
                  <a:cubicBezTo>
                    <a:pt x="1065" y="563"/>
                    <a:pt x="1065" y="563"/>
                    <a:pt x="1065" y="563"/>
                  </a:cubicBezTo>
                  <a:cubicBezTo>
                    <a:pt x="1065" y="567"/>
                    <a:pt x="1062" y="570"/>
                    <a:pt x="1058" y="570"/>
                  </a:cubicBezTo>
                  <a:cubicBezTo>
                    <a:pt x="998" y="570"/>
                    <a:pt x="998" y="570"/>
                    <a:pt x="998" y="570"/>
                  </a:cubicBezTo>
                  <a:cubicBezTo>
                    <a:pt x="995" y="570"/>
                    <a:pt x="992" y="567"/>
                    <a:pt x="992" y="563"/>
                  </a:cubicBezTo>
                  <a:cubicBezTo>
                    <a:pt x="992" y="496"/>
                    <a:pt x="992" y="496"/>
                    <a:pt x="992" y="496"/>
                  </a:cubicBezTo>
                  <a:cubicBezTo>
                    <a:pt x="985" y="487"/>
                    <a:pt x="985" y="487"/>
                    <a:pt x="985" y="487"/>
                  </a:cubicBezTo>
                  <a:cubicBezTo>
                    <a:pt x="980" y="496"/>
                    <a:pt x="980" y="496"/>
                    <a:pt x="980" y="496"/>
                  </a:cubicBezTo>
                  <a:cubicBezTo>
                    <a:pt x="980" y="518"/>
                    <a:pt x="980" y="518"/>
                    <a:pt x="980" y="518"/>
                  </a:cubicBezTo>
                  <a:cubicBezTo>
                    <a:pt x="980" y="521"/>
                    <a:pt x="978" y="523"/>
                    <a:pt x="976" y="524"/>
                  </a:cubicBezTo>
                  <a:cubicBezTo>
                    <a:pt x="974" y="525"/>
                    <a:pt x="972" y="525"/>
                    <a:pt x="970" y="524"/>
                  </a:cubicBezTo>
                  <a:cubicBezTo>
                    <a:pt x="954" y="514"/>
                    <a:pt x="954" y="514"/>
                    <a:pt x="954" y="514"/>
                  </a:cubicBezTo>
                  <a:cubicBezTo>
                    <a:pt x="938" y="524"/>
                    <a:pt x="938" y="524"/>
                    <a:pt x="938" y="524"/>
                  </a:cubicBezTo>
                  <a:cubicBezTo>
                    <a:pt x="936" y="525"/>
                    <a:pt x="934" y="525"/>
                    <a:pt x="932" y="524"/>
                  </a:cubicBezTo>
                  <a:cubicBezTo>
                    <a:pt x="929" y="523"/>
                    <a:pt x="928" y="521"/>
                    <a:pt x="928" y="518"/>
                  </a:cubicBezTo>
                  <a:cubicBezTo>
                    <a:pt x="928" y="496"/>
                    <a:pt x="928" y="496"/>
                    <a:pt x="928" y="496"/>
                  </a:cubicBezTo>
                  <a:cubicBezTo>
                    <a:pt x="922" y="488"/>
                    <a:pt x="922" y="488"/>
                    <a:pt x="922" y="488"/>
                  </a:cubicBezTo>
                  <a:cubicBezTo>
                    <a:pt x="917" y="496"/>
                    <a:pt x="917" y="496"/>
                    <a:pt x="917" y="496"/>
                  </a:cubicBezTo>
                  <a:cubicBezTo>
                    <a:pt x="917" y="563"/>
                    <a:pt x="917" y="563"/>
                    <a:pt x="917" y="563"/>
                  </a:cubicBezTo>
                  <a:cubicBezTo>
                    <a:pt x="917" y="567"/>
                    <a:pt x="914" y="570"/>
                    <a:pt x="910" y="570"/>
                  </a:cubicBezTo>
                  <a:cubicBezTo>
                    <a:pt x="765" y="570"/>
                    <a:pt x="765" y="570"/>
                    <a:pt x="765" y="570"/>
                  </a:cubicBezTo>
                  <a:cubicBezTo>
                    <a:pt x="762" y="570"/>
                    <a:pt x="759" y="567"/>
                    <a:pt x="759" y="563"/>
                  </a:cubicBezTo>
                  <a:cubicBezTo>
                    <a:pt x="759" y="496"/>
                    <a:pt x="759" y="496"/>
                    <a:pt x="759" y="496"/>
                  </a:cubicBezTo>
                  <a:cubicBezTo>
                    <a:pt x="752" y="487"/>
                    <a:pt x="752" y="487"/>
                    <a:pt x="752" y="487"/>
                  </a:cubicBezTo>
                  <a:cubicBezTo>
                    <a:pt x="745" y="496"/>
                    <a:pt x="745" y="496"/>
                    <a:pt x="745" y="496"/>
                  </a:cubicBezTo>
                  <a:cubicBezTo>
                    <a:pt x="745" y="518"/>
                    <a:pt x="745" y="518"/>
                    <a:pt x="745" y="518"/>
                  </a:cubicBezTo>
                  <a:cubicBezTo>
                    <a:pt x="745" y="521"/>
                    <a:pt x="743" y="523"/>
                    <a:pt x="741" y="524"/>
                  </a:cubicBezTo>
                  <a:cubicBezTo>
                    <a:pt x="739" y="525"/>
                    <a:pt x="736" y="525"/>
                    <a:pt x="734" y="524"/>
                  </a:cubicBezTo>
                  <a:cubicBezTo>
                    <a:pt x="718" y="514"/>
                    <a:pt x="718" y="514"/>
                    <a:pt x="718" y="514"/>
                  </a:cubicBezTo>
                  <a:cubicBezTo>
                    <a:pt x="703" y="524"/>
                    <a:pt x="703" y="524"/>
                    <a:pt x="703" y="524"/>
                  </a:cubicBezTo>
                  <a:cubicBezTo>
                    <a:pt x="701" y="525"/>
                    <a:pt x="698" y="525"/>
                    <a:pt x="696" y="524"/>
                  </a:cubicBezTo>
                  <a:cubicBezTo>
                    <a:pt x="694" y="523"/>
                    <a:pt x="692" y="521"/>
                    <a:pt x="692" y="518"/>
                  </a:cubicBezTo>
                  <a:cubicBezTo>
                    <a:pt x="692" y="496"/>
                    <a:pt x="692" y="496"/>
                    <a:pt x="692" y="496"/>
                  </a:cubicBezTo>
                  <a:cubicBezTo>
                    <a:pt x="686" y="487"/>
                    <a:pt x="686" y="487"/>
                    <a:pt x="686" y="487"/>
                  </a:cubicBezTo>
                  <a:cubicBezTo>
                    <a:pt x="679" y="496"/>
                    <a:pt x="679" y="496"/>
                    <a:pt x="679" y="496"/>
                  </a:cubicBezTo>
                  <a:cubicBezTo>
                    <a:pt x="679" y="563"/>
                    <a:pt x="679" y="563"/>
                    <a:pt x="679" y="563"/>
                  </a:cubicBezTo>
                  <a:cubicBezTo>
                    <a:pt x="679" y="567"/>
                    <a:pt x="676" y="570"/>
                    <a:pt x="672" y="570"/>
                  </a:cubicBezTo>
                  <a:cubicBezTo>
                    <a:pt x="529" y="570"/>
                    <a:pt x="529" y="570"/>
                    <a:pt x="529" y="570"/>
                  </a:cubicBezTo>
                  <a:cubicBezTo>
                    <a:pt x="527" y="570"/>
                    <a:pt x="526" y="569"/>
                    <a:pt x="524" y="568"/>
                  </a:cubicBezTo>
                  <a:cubicBezTo>
                    <a:pt x="523" y="567"/>
                    <a:pt x="522" y="565"/>
                    <a:pt x="522" y="563"/>
                  </a:cubicBezTo>
                  <a:cubicBezTo>
                    <a:pt x="522" y="496"/>
                    <a:pt x="522" y="496"/>
                    <a:pt x="522" y="496"/>
                  </a:cubicBezTo>
                  <a:cubicBezTo>
                    <a:pt x="516" y="487"/>
                    <a:pt x="516" y="487"/>
                    <a:pt x="516" y="487"/>
                  </a:cubicBezTo>
                  <a:cubicBezTo>
                    <a:pt x="508" y="496"/>
                    <a:pt x="508" y="496"/>
                    <a:pt x="508" y="496"/>
                  </a:cubicBezTo>
                  <a:cubicBezTo>
                    <a:pt x="508" y="518"/>
                    <a:pt x="508" y="518"/>
                    <a:pt x="508" y="518"/>
                  </a:cubicBezTo>
                  <a:cubicBezTo>
                    <a:pt x="508" y="521"/>
                    <a:pt x="507" y="523"/>
                    <a:pt x="505" y="524"/>
                  </a:cubicBezTo>
                  <a:cubicBezTo>
                    <a:pt x="503" y="525"/>
                    <a:pt x="500" y="525"/>
                    <a:pt x="498" y="524"/>
                  </a:cubicBezTo>
                  <a:cubicBezTo>
                    <a:pt x="482" y="514"/>
                    <a:pt x="482" y="514"/>
                    <a:pt x="482" y="514"/>
                  </a:cubicBezTo>
                  <a:cubicBezTo>
                    <a:pt x="466" y="524"/>
                    <a:pt x="466" y="524"/>
                    <a:pt x="466" y="524"/>
                  </a:cubicBezTo>
                  <a:cubicBezTo>
                    <a:pt x="464" y="525"/>
                    <a:pt x="462" y="525"/>
                    <a:pt x="460" y="524"/>
                  </a:cubicBezTo>
                  <a:cubicBezTo>
                    <a:pt x="458" y="523"/>
                    <a:pt x="456" y="521"/>
                    <a:pt x="456" y="518"/>
                  </a:cubicBezTo>
                  <a:cubicBezTo>
                    <a:pt x="456" y="496"/>
                    <a:pt x="456" y="496"/>
                    <a:pt x="456" y="496"/>
                  </a:cubicBezTo>
                  <a:cubicBezTo>
                    <a:pt x="450" y="487"/>
                    <a:pt x="450" y="487"/>
                    <a:pt x="450" y="487"/>
                  </a:cubicBezTo>
                  <a:cubicBezTo>
                    <a:pt x="443" y="496"/>
                    <a:pt x="443" y="496"/>
                    <a:pt x="443" y="496"/>
                  </a:cubicBezTo>
                  <a:cubicBezTo>
                    <a:pt x="443" y="683"/>
                    <a:pt x="443" y="683"/>
                    <a:pt x="443" y="683"/>
                  </a:cubicBezTo>
                  <a:cubicBezTo>
                    <a:pt x="443" y="687"/>
                    <a:pt x="440" y="690"/>
                    <a:pt x="436" y="690"/>
                  </a:cubicBezTo>
                  <a:cubicBezTo>
                    <a:pt x="25" y="690"/>
                    <a:pt x="25" y="690"/>
                    <a:pt x="25" y="690"/>
                  </a:cubicBezTo>
                  <a:cubicBezTo>
                    <a:pt x="22" y="690"/>
                    <a:pt x="19" y="688"/>
                    <a:pt x="18" y="685"/>
                  </a:cubicBezTo>
                  <a:cubicBezTo>
                    <a:pt x="0" y="633"/>
                    <a:pt x="0" y="633"/>
                    <a:pt x="0" y="633"/>
                  </a:cubicBezTo>
                  <a:cubicBezTo>
                    <a:pt x="13" y="628"/>
                    <a:pt x="13" y="628"/>
                    <a:pt x="13" y="628"/>
                  </a:cubicBezTo>
                  <a:cubicBezTo>
                    <a:pt x="29" y="676"/>
                    <a:pt x="29" y="676"/>
                    <a:pt x="29" y="676"/>
                  </a:cubicBezTo>
                  <a:cubicBezTo>
                    <a:pt x="429" y="676"/>
                    <a:pt x="429" y="676"/>
                    <a:pt x="429" y="676"/>
                  </a:cubicBezTo>
                  <a:cubicBezTo>
                    <a:pt x="429" y="494"/>
                    <a:pt x="429" y="494"/>
                    <a:pt x="429" y="494"/>
                  </a:cubicBezTo>
                  <a:cubicBezTo>
                    <a:pt x="429" y="492"/>
                    <a:pt x="430" y="491"/>
                    <a:pt x="431" y="490"/>
                  </a:cubicBezTo>
                  <a:cubicBezTo>
                    <a:pt x="444" y="472"/>
                    <a:pt x="444" y="472"/>
                    <a:pt x="444" y="472"/>
                  </a:cubicBezTo>
                  <a:cubicBezTo>
                    <a:pt x="445" y="470"/>
                    <a:pt x="447" y="469"/>
                    <a:pt x="450" y="469"/>
                  </a:cubicBezTo>
                  <a:cubicBezTo>
                    <a:pt x="450" y="469"/>
                    <a:pt x="450" y="469"/>
                    <a:pt x="450" y="469"/>
                  </a:cubicBezTo>
                  <a:cubicBezTo>
                    <a:pt x="452" y="469"/>
                    <a:pt x="454" y="470"/>
                    <a:pt x="455" y="472"/>
                  </a:cubicBezTo>
                  <a:cubicBezTo>
                    <a:pt x="468" y="489"/>
                    <a:pt x="468" y="489"/>
                    <a:pt x="468" y="489"/>
                  </a:cubicBezTo>
                  <a:cubicBezTo>
                    <a:pt x="469" y="491"/>
                    <a:pt x="470" y="492"/>
                    <a:pt x="470" y="493"/>
                  </a:cubicBezTo>
                  <a:cubicBezTo>
                    <a:pt x="470" y="506"/>
                    <a:pt x="470" y="506"/>
                    <a:pt x="470" y="506"/>
                  </a:cubicBezTo>
                  <a:cubicBezTo>
                    <a:pt x="478" y="501"/>
                    <a:pt x="478" y="501"/>
                    <a:pt x="478" y="501"/>
                  </a:cubicBezTo>
                  <a:cubicBezTo>
                    <a:pt x="480" y="499"/>
                    <a:pt x="483" y="499"/>
                    <a:pt x="485" y="501"/>
                  </a:cubicBezTo>
                  <a:cubicBezTo>
                    <a:pt x="495" y="506"/>
                    <a:pt x="495" y="506"/>
                    <a:pt x="495" y="506"/>
                  </a:cubicBezTo>
                  <a:cubicBezTo>
                    <a:pt x="495" y="494"/>
                    <a:pt x="495" y="494"/>
                    <a:pt x="495" y="494"/>
                  </a:cubicBezTo>
                  <a:cubicBezTo>
                    <a:pt x="495" y="492"/>
                    <a:pt x="495" y="491"/>
                    <a:pt x="496" y="490"/>
                  </a:cubicBezTo>
                  <a:cubicBezTo>
                    <a:pt x="511" y="472"/>
                    <a:pt x="511" y="472"/>
                    <a:pt x="511" y="472"/>
                  </a:cubicBezTo>
                  <a:cubicBezTo>
                    <a:pt x="512" y="470"/>
                    <a:pt x="514" y="469"/>
                    <a:pt x="516" y="469"/>
                  </a:cubicBezTo>
                  <a:cubicBezTo>
                    <a:pt x="518" y="469"/>
                    <a:pt x="520" y="470"/>
                    <a:pt x="521" y="472"/>
                  </a:cubicBezTo>
                  <a:cubicBezTo>
                    <a:pt x="535" y="490"/>
                    <a:pt x="535" y="490"/>
                    <a:pt x="535" y="490"/>
                  </a:cubicBezTo>
                  <a:cubicBezTo>
                    <a:pt x="535" y="491"/>
                    <a:pt x="536" y="493"/>
                    <a:pt x="536" y="494"/>
                  </a:cubicBezTo>
                  <a:cubicBezTo>
                    <a:pt x="536" y="557"/>
                    <a:pt x="536" y="557"/>
                    <a:pt x="536" y="557"/>
                  </a:cubicBezTo>
                  <a:cubicBezTo>
                    <a:pt x="666" y="557"/>
                    <a:pt x="666" y="557"/>
                    <a:pt x="666" y="557"/>
                  </a:cubicBezTo>
                  <a:cubicBezTo>
                    <a:pt x="666" y="494"/>
                    <a:pt x="666" y="494"/>
                    <a:pt x="666" y="494"/>
                  </a:cubicBezTo>
                  <a:cubicBezTo>
                    <a:pt x="666" y="492"/>
                    <a:pt x="666" y="491"/>
                    <a:pt x="667" y="490"/>
                  </a:cubicBezTo>
                  <a:cubicBezTo>
                    <a:pt x="680" y="472"/>
                    <a:pt x="680" y="472"/>
                    <a:pt x="680" y="472"/>
                  </a:cubicBezTo>
                  <a:cubicBezTo>
                    <a:pt x="682" y="470"/>
                    <a:pt x="684" y="469"/>
                    <a:pt x="686" y="469"/>
                  </a:cubicBezTo>
                  <a:cubicBezTo>
                    <a:pt x="688" y="469"/>
                    <a:pt x="690" y="470"/>
                    <a:pt x="691" y="472"/>
                  </a:cubicBezTo>
                  <a:cubicBezTo>
                    <a:pt x="704" y="489"/>
                    <a:pt x="704" y="489"/>
                    <a:pt x="704" y="489"/>
                  </a:cubicBezTo>
                  <a:cubicBezTo>
                    <a:pt x="705" y="491"/>
                    <a:pt x="706" y="492"/>
                    <a:pt x="706" y="493"/>
                  </a:cubicBezTo>
                  <a:cubicBezTo>
                    <a:pt x="706" y="506"/>
                    <a:pt x="706" y="506"/>
                    <a:pt x="706" y="506"/>
                  </a:cubicBezTo>
                  <a:cubicBezTo>
                    <a:pt x="714" y="501"/>
                    <a:pt x="714" y="501"/>
                    <a:pt x="714" y="501"/>
                  </a:cubicBezTo>
                  <a:cubicBezTo>
                    <a:pt x="717" y="499"/>
                    <a:pt x="719" y="499"/>
                    <a:pt x="721" y="501"/>
                  </a:cubicBezTo>
                  <a:cubicBezTo>
                    <a:pt x="731" y="506"/>
                    <a:pt x="731" y="506"/>
                    <a:pt x="731" y="506"/>
                  </a:cubicBezTo>
                  <a:cubicBezTo>
                    <a:pt x="731" y="494"/>
                    <a:pt x="731" y="494"/>
                    <a:pt x="731" y="494"/>
                  </a:cubicBezTo>
                  <a:cubicBezTo>
                    <a:pt x="731" y="492"/>
                    <a:pt x="732" y="491"/>
                    <a:pt x="733" y="490"/>
                  </a:cubicBezTo>
                  <a:cubicBezTo>
                    <a:pt x="747" y="472"/>
                    <a:pt x="747" y="472"/>
                    <a:pt x="747" y="472"/>
                  </a:cubicBezTo>
                  <a:cubicBezTo>
                    <a:pt x="748" y="470"/>
                    <a:pt x="750" y="469"/>
                    <a:pt x="752" y="469"/>
                  </a:cubicBezTo>
                  <a:cubicBezTo>
                    <a:pt x="754" y="469"/>
                    <a:pt x="756" y="470"/>
                    <a:pt x="757" y="472"/>
                  </a:cubicBezTo>
                  <a:cubicBezTo>
                    <a:pt x="771" y="490"/>
                    <a:pt x="771" y="490"/>
                    <a:pt x="771" y="490"/>
                  </a:cubicBezTo>
                  <a:cubicBezTo>
                    <a:pt x="772" y="491"/>
                    <a:pt x="772" y="493"/>
                    <a:pt x="772" y="494"/>
                  </a:cubicBezTo>
                  <a:cubicBezTo>
                    <a:pt x="772" y="557"/>
                    <a:pt x="772" y="557"/>
                    <a:pt x="772" y="557"/>
                  </a:cubicBezTo>
                  <a:cubicBezTo>
                    <a:pt x="904" y="557"/>
                    <a:pt x="904" y="557"/>
                    <a:pt x="904" y="557"/>
                  </a:cubicBezTo>
                  <a:cubicBezTo>
                    <a:pt x="904" y="495"/>
                    <a:pt x="904" y="495"/>
                    <a:pt x="904" y="495"/>
                  </a:cubicBezTo>
                  <a:cubicBezTo>
                    <a:pt x="904" y="493"/>
                    <a:pt x="904" y="492"/>
                    <a:pt x="905" y="491"/>
                  </a:cubicBezTo>
                  <a:cubicBezTo>
                    <a:pt x="916" y="472"/>
                    <a:pt x="916" y="472"/>
                    <a:pt x="916" y="472"/>
                  </a:cubicBezTo>
                  <a:cubicBezTo>
                    <a:pt x="917" y="470"/>
                    <a:pt x="920" y="469"/>
                    <a:pt x="922" y="469"/>
                  </a:cubicBezTo>
                  <a:cubicBezTo>
                    <a:pt x="924" y="469"/>
                    <a:pt x="926" y="470"/>
                    <a:pt x="927" y="472"/>
                  </a:cubicBezTo>
                  <a:cubicBezTo>
                    <a:pt x="940" y="490"/>
                    <a:pt x="940" y="490"/>
                    <a:pt x="940" y="490"/>
                  </a:cubicBezTo>
                  <a:cubicBezTo>
                    <a:pt x="941" y="491"/>
                    <a:pt x="941" y="492"/>
                    <a:pt x="941" y="494"/>
                  </a:cubicBezTo>
                  <a:cubicBezTo>
                    <a:pt x="941" y="506"/>
                    <a:pt x="941" y="506"/>
                    <a:pt x="941" y="506"/>
                  </a:cubicBezTo>
                  <a:cubicBezTo>
                    <a:pt x="950" y="501"/>
                    <a:pt x="950" y="501"/>
                    <a:pt x="950" y="501"/>
                  </a:cubicBezTo>
                  <a:cubicBezTo>
                    <a:pt x="952" y="499"/>
                    <a:pt x="955" y="499"/>
                    <a:pt x="957" y="500"/>
                  </a:cubicBezTo>
                  <a:cubicBezTo>
                    <a:pt x="966" y="506"/>
                    <a:pt x="966" y="506"/>
                    <a:pt x="966" y="506"/>
                  </a:cubicBezTo>
                  <a:cubicBezTo>
                    <a:pt x="966" y="494"/>
                    <a:pt x="966" y="494"/>
                    <a:pt x="966" y="494"/>
                  </a:cubicBezTo>
                  <a:cubicBezTo>
                    <a:pt x="966" y="493"/>
                    <a:pt x="967" y="491"/>
                    <a:pt x="967" y="490"/>
                  </a:cubicBezTo>
                  <a:cubicBezTo>
                    <a:pt x="979" y="472"/>
                    <a:pt x="979" y="472"/>
                    <a:pt x="979" y="472"/>
                  </a:cubicBezTo>
                  <a:cubicBezTo>
                    <a:pt x="980" y="470"/>
                    <a:pt x="982" y="469"/>
                    <a:pt x="984" y="469"/>
                  </a:cubicBezTo>
                  <a:cubicBezTo>
                    <a:pt x="987" y="469"/>
                    <a:pt x="989" y="470"/>
                    <a:pt x="990" y="472"/>
                  </a:cubicBezTo>
                  <a:cubicBezTo>
                    <a:pt x="1004" y="490"/>
                    <a:pt x="1004" y="490"/>
                    <a:pt x="1004" y="490"/>
                  </a:cubicBezTo>
                  <a:cubicBezTo>
                    <a:pt x="1004" y="491"/>
                    <a:pt x="1005" y="492"/>
                    <a:pt x="1005" y="494"/>
                  </a:cubicBezTo>
                  <a:cubicBezTo>
                    <a:pt x="1005" y="557"/>
                    <a:pt x="1005" y="557"/>
                    <a:pt x="1005" y="557"/>
                  </a:cubicBezTo>
                  <a:cubicBezTo>
                    <a:pt x="1052" y="557"/>
                    <a:pt x="1052" y="557"/>
                    <a:pt x="1052" y="557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46" y="471"/>
                    <a:pt x="1045" y="470"/>
                    <a:pt x="1044" y="469"/>
                  </a:cubicBezTo>
                  <a:cubicBezTo>
                    <a:pt x="1042" y="467"/>
                    <a:pt x="1042" y="467"/>
                    <a:pt x="1042" y="456"/>
                  </a:cubicBezTo>
                  <a:cubicBezTo>
                    <a:pt x="1042" y="452"/>
                    <a:pt x="1042" y="446"/>
                    <a:pt x="1042" y="438"/>
                  </a:cubicBezTo>
                  <a:cubicBezTo>
                    <a:pt x="1042" y="425"/>
                    <a:pt x="1042" y="412"/>
                    <a:pt x="1042" y="412"/>
                  </a:cubicBezTo>
                  <a:cubicBezTo>
                    <a:pt x="1042" y="409"/>
                    <a:pt x="1044" y="406"/>
                    <a:pt x="1047" y="406"/>
                  </a:cubicBezTo>
                  <a:cubicBezTo>
                    <a:pt x="1054" y="404"/>
                    <a:pt x="1054" y="404"/>
                    <a:pt x="1054" y="404"/>
                  </a:cubicBezTo>
                  <a:cubicBezTo>
                    <a:pt x="1054" y="388"/>
                    <a:pt x="1054" y="388"/>
                    <a:pt x="1054" y="388"/>
                  </a:cubicBezTo>
                  <a:cubicBezTo>
                    <a:pt x="1054" y="387"/>
                    <a:pt x="1055" y="386"/>
                    <a:pt x="1055" y="385"/>
                  </a:cubicBezTo>
                  <a:cubicBezTo>
                    <a:pt x="1066" y="363"/>
                    <a:pt x="1066" y="363"/>
                    <a:pt x="1066" y="363"/>
                  </a:cubicBezTo>
                  <a:cubicBezTo>
                    <a:pt x="1066" y="345"/>
                    <a:pt x="1066" y="345"/>
                    <a:pt x="1066" y="345"/>
                  </a:cubicBezTo>
                  <a:cubicBezTo>
                    <a:pt x="1066" y="344"/>
                    <a:pt x="1067" y="343"/>
                    <a:pt x="1067" y="343"/>
                  </a:cubicBezTo>
                  <a:cubicBezTo>
                    <a:pt x="1067" y="342"/>
                    <a:pt x="1073" y="325"/>
                    <a:pt x="1076" y="312"/>
                  </a:cubicBezTo>
                  <a:cubicBezTo>
                    <a:pt x="1079" y="299"/>
                    <a:pt x="1079" y="284"/>
                    <a:pt x="1079" y="284"/>
                  </a:cubicBezTo>
                  <a:cubicBezTo>
                    <a:pt x="1079" y="280"/>
                    <a:pt x="1082" y="277"/>
                    <a:pt x="1086" y="277"/>
                  </a:cubicBezTo>
                  <a:cubicBezTo>
                    <a:pt x="1091" y="277"/>
                    <a:pt x="1091" y="277"/>
                    <a:pt x="1091" y="277"/>
                  </a:cubicBezTo>
                  <a:cubicBezTo>
                    <a:pt x="1095" y="277"/>
                    <a:pt x="1098" y="280"/>
                    <a:pt x="1098" y="284"/>
                  </a:cubicBezTo>
                  <a:cubicBezTo>
                    <a:pt x="1098" y="284"/>
                    <a:pt x="1098" y="299"/>
                    <a:pt x="1101" y="312"/>
                  </a:cubicBezTo>
                  <a:cubicBezTo>
                    <a:pt x="1104" y="325"/>
                    <a:pt x="1110" y="342"/>
                    <a:pt x="1110" y="343"/>
                  </a:cubicBezTo>
                  <a:cubicBezTo>
                    <a:pt x="1110" y="343"/>
                    <a:pt x="1111" y="344"/>
                    <a:pt x="1111" y="345"/>
                  </a:cubicBezTo>
                  <a:cubicBezTo>
                    <a:pt x="1111" y="363"/>
                    <a:pt x="1111" y="363"/>
                    <a:pt x="1111" y="363"/>
                  </a:cubicBezTo>
                  <a:cubicBezTo>
                    <a:pt x="1122" y="385"/>
                    <a:pt x="1122" y="385"/>
                    <a:pt x="1122" y="385"/>
                  </a:cubicBezTo>
                  <a:cubicBezTo>
                    <a:pt x="1123" y="386"/>
                    <a:pt x="1123" y="387"/>
                    <a:pt x="1123" y="388"/>
                  </a:cubicBezTo>
                  <a:cubicBezTo>
                    <a:pt x="1123" y="404"/>
                    <a:pt x="1123" y="404"/>
                    <a:pt x="1123" y="404"/>
                  </a:cubicBezTo>
                  <a:cubicBezTo>
                    <a:pt x="1130" y="406"/>
                    <a:pt x="1130" y="406"/>
                    <a:pt x="1130" y="406"/>
                  </a:cubicBezTo>
                  <a:cubicBezTo>
                    <a:pt x="1133" y="406"/>
                    <a:pt x="1135" y="409"/>
                    <a:pt x="1135" y="412"/>
                  </a:cubicBezTo>
                  <a:cubicBezTo>
                    <a:pt x="1135" y="412"/>
                    <a:pt x="1135" y="425"/>
                    <a:pt x="1135" y="438"/>
                  </a:cubicBezTo>
                  <a:cubicBezTo>
                    <a:pt x="1135" y="446"/>
                    <a:pt x="1135" y="452"/>
                    <a:pt x="1135" y="456"/>
                  </a:cubicBezTo>
                  <a:cubicBezTo>
                    <a:pt x="1135" y="467"/>
                    <a:pt x="1135" y="467"/>
                    <a:pt x="1133" y="469"/>
                  </a:cubicBezTo>
                  <a:cubicBezTo>
                    <a:pt x="1132" y="470"/>
                    <a:pt x="1131" y="471"/>
                    <a:pt x="1125" y="472"/>
                  </a:cubicBezTo>
                  <a:cubicBezTo>
                    <a:pt x="1125" y="677"/>
                    <a:pt x="1125" y="677"/>
                    <a:pt x="1125" y="677"/>
                  </a:cubicBezTo>
                  <a:cubicBezTo>
                    <a:pt x="2054" y="676"/>
                    <a:pt x="2054" y="676"/>
                    <a:pt x="2054" y="676"/>
                  </a:cubicBezTo>
                  <a:cubicBezTo>
                    <a:pt x="2054" y="179"/>
                    <a:pt x="2054" y="179"/>
                    <a:pt x="2054" y="179"/>
                  </a:cubicBezTo>
                  <a:cubicBezTo>
                    <a:pt x="2050" y="177"/>
                    <a:pt x="2046" y="173"/>
                    <a:pt x="2046" y="168"/>
                  </a:cubicBezTo>
                  <a:cubicBezTo>
                    <a:pt x="2046" y="140"/>
                    <a:pt x="2046" y="140"/>
                    <a:pt x="2046" y="140"/>
                  </a:cubicBezTo>
                  <a:cubicBezTo>
                    <a:pt x="2041" y="138"/>
                    <a:pt x="2038" y="133"/>
                    <a:pt x="2038" y="127"/>
                  </a:cubicBezTo>
                  <a:cubicBezTo>
                    <a:pt x="2038" y="116"/>
                    <a:pt x="2038" y="116"/>
                    <a:pt x="2038" y="116"/>
                  </a:cubicBezTo>
                  <a:cubicBezTo>
                    <a:pt x="2038" y="110"/>
                    <a:pt x="2041" y="105"/>
                    <a:pt x="2046" y="102"/>
                  </a:cubicBezTo>
                  <a:cubicBezTo>
                    <a:pt x="2046" y="86"/>
                    <a:pt x="2046" y="86"/>
                    <a:pt x="2046" y="86"/>
                  </a:cubicBezTo>
                  <a:cubicBezTo>
                    <a:pt x="2046" y="79"/>
                    <a:pt x="2052" y="73"/>
                    <a:pt x="2058" y="73"/>
                  </a:cubicBezTo>
                  <a:cubicBezTo>
                    <a:pt x="2066" y="73"/>
                    <a:pt x="2066" y="73"/>
                    <a:pt x="2066" y="73"/>
                  </a:cubicBezTo>
                  <a:cubicBezTo>
                    <a:pt x="2066" y="73"/>
                    <a:pt x="2066" y="73"/>
                    <a:pt x="2066" y="73"/>
                  </a:cubicBezTo>
                  <a:cubicBezTo>
                    <a:pt x="2062" y="72"/>
                    <a:pt x="2059" y="70"/>
                    <a:pt x="2056" y="67"/>
                  </a:cubicBezTo>
                  <a:cubicBezTo>
                    <a:pt x="2053" y="62"/>
                    <a:pt x="2052" y="57"/>
                    <a:pt x="2053" y="51"/>
                  </a:cubicBezTo>
                  <a:cubicBezTo>
                    <a:pt x="2055" y="44"/>
                    <a:pt x="2062" y="39"/>
                    <a:pt x="2070" y="39"/>
                  </a:cubicBezTo>
                  <a:cubicBezTo>
                    <a:pt x="2076" y="39"/>
                    <a:pt x="2076" y="39"/>
                    <a:pt x="2076" y="39"/>
                  </a:cubicBezTo>
                  <a:cubicBezTo>
                    <a:pt x="2076" y="10"/>
                    <a:pt x="2076" y="10"/>
                    <a:pt x="2076" y="10"/>
                  </a:cubicBezTo>
                  <a:cubicBezTo>
                    <a:pt x="2076" y="5"/>
                    <a:pt x="2081" y="0"/>
                    <a:pt x="2086" y="0"/>
                  </a:cubicBezTo>
                  <a:cubicBezTo>
                    <a:pt x="2091" y="0"/>
                    <a:pt x="2095" y="5"/>
                    <a:pt x="2095" y="10"/>
                  </a:cubicBezTo>
                  <a:cubicBezTo>
                    <a:pt x="2095" y="39"/>
                    <a:pt x="2095" y="39"/>
                    <a:pt x="2095" y="39"/>
                  </a:cubicBezTo>
                  <a:cubicBezTo>
                    <a:pt x="2102" y="39"/>
                    <a:pt x="2102" y="39"/>
                    <a:pt x="2102" y="39"/>
                  </a:cubicBezTo>
                  <a:cubicBezTo>
                    <a:pt x="2107" y="39"/>
                    <a:pt x="2112" y="41"/>
                    <a:pt x="2116" y="45"/>
                  </a:cubicBezTo>
                  <a:cubicBezTo>
                    <a:pt x="2119" y="50"/>
                    <a:pt x="2120" y="55"/>
                    <a:pt x="2119" y="61"/>
                  </a:cubicBezTo>
                  <a:cubicBezTo>
                    <a:pt x="2117" y="67"/>
                    <a:pt x="2112" y="72"/>
                    <a:pt x="2105" y="73"/>
                  </a:cubicBezTo>
                  <a:cubicBezTo>
                    <a:pt x="2105" y="73"/>
                    <a:pt x="2105" y="73"/>
                    <a:pt x="2105" y="73"/>
                  </a:cubicBezTo>
                  <a:cubicBezTo>
                    <a:pt x="2113" y="73"/>
                    <a:pt x="2113" y="73"/>
                    <a:pt x="2113" y="73"/>
                  </a:cubicBezTo>
                  <a:cubicBezTo>
                    <a:pt x="2120" y="73"/>
                    <a:pt x="2125" y="79"/>
                    <a:pt x="2125" y="86"/>
                  </a:cubicBezTo>
                  <a:cubicBezTo>
                    <a:pt x="2125" y="102"/>
                    <a:pt x="2125" y="102"/>
                    <a:pt x="2125" y="102"/>
                  </a:cubicBezTo>
                  <a:cubicBezTo>
                    <a:pt x="2130" y="105"/>
                    <a:pt x="2133" y="110"/>
                    <a:pt x="2133" y="116"/>
                  </a:cubicBezTo>
                  <a:cubicBezTo>
                    <a:pt x="2133" y="127"/>
                    <a:pt x="2133" y="127"/>
                    <a:pt x="2133" y="127"/>
                  </a:cubicBezTo>
                  <a:cubicBezTo>
                    <a:pt x="2133" y="133"/>
                    <a:pt x="2130" y="138"/>
                    <a:pt x="2125" y="140"/>
                  </a:cubicBezTo>
                  <a:cubicBezTo>
                    <a:pt x="2125" y="168"/>
                    <a:pt x="2125" y="168"/>
                    <a:pt x="2125" y="168"/>
                  </a:cubicBezTo>
                  <a:cubicBezTo>
                    <a:pt x="2125" y="173"/>
                    <a:pt x="2122" y="177"/>
                    <a:pt x="2117" y="179"/>
                  </a:cubicBezTo>
                  <a:cubicBezTo>
                    <a:pt x="2117" y="676"/>
                    <a:pt x="2117" y="676"/>
                    <a:pt x="2117" y="676"/>
                  </a:cubicBezTo>
                  <a:cubicBezTo>
                    <a:pt x="2700" y="675"/>
                    <a:pt x="2700" y="675"/>
                    <a:pt x="2700" y="675"/>
                  </a:cubicBezTo>
                  <a:cubicBezTo>
                    <a:pt x="2702" y="675"/>
                    <a:pt x="2703" y="676"/>
                    <a:pt x="2705" y="677"/>
                  </a:cubicBezTo>
                  <a:cubicBezTo>
                    <a:pt x="2706" y="679"/>
                    <a:pt x="2707" y="680"/>
                    <a:pt x="2707" y="682"/>
                  </a:cubicBezTo>
                  <a:cubicBezTo>
                    <a:pt x="2707" y="764"/>
                    <a:pt x="2707" y="764"/>
                    <a:pt x="2707" y="764"/>
                  </a:cubicBezTo>
                  <a:cubicBezTo>
                    <a:pt x="2750" y="764"/>
                    <a:pt x="2750" y="764"/>
                    <a:pt x="2750" y="764"/>
                  </a:cubicBezTo>
                  <a:cubicBezTo>
                    <a:pt x="2772" y="605"/>
                    <a:pt x="2772" y="605"/>
                    <a:pt x="2772" y="605"/>
                  </a:cubicBezTo>
                  <a:cubicBezTo>
                    <a:pt x="2773" y="602"/>
                    <a:pt x="2776" y="599"/>
                    <a:pt x="2779" y="599"/>
                  </a:cubicBezTo>
                  <a:cubicBezTo>
                    <a:pt x="2779" y="599"/>
                    <a:pt x="2779" y="599"/>
                    <a:pt x="2779" y="599"/>
                  </a:cubicBezTo>
                  <a:cubicBezTo>
                    <a:pt x="2807" y="600"/>
                    <a:pt x="2807" y="600"/>
                    <a:pt x="2807" y="600"/>
                  </a:cubicBezTo>
                  <a:cubicBezTo>
                    <a:pt x="2811" y="600"/>
                    <a:pt x="2814" y="602"/>
                    <a:pt x="2814" y="606"/>
                  </a:cubicBezTo>
                  <a:cubicBezTo>
                    <a:pt x="2838" y="846"/>
                    <a:pt x="2838" y="846"/>
                    <a:pt x="2838" y="846"/>
                  </a:cubicBezTo>
                  <a:cubicBezTo>
                    <a:pt x="2872" y="846"/>
                    <a:pt x="2872" y="846"/>
                    <a:pt x="2872" y="846"/>
                  </a:cubicBezTo>
                  <a:cubicBezTo>
                    <a:pt x="2912" y="477"/>
                    <a:pt x="2912" y="477"/>
                    <a:pt x="2912" y="477"/>
                  </a:cubicBezTo>
                  <a:cubicBezTo>
                    <a:pt x="2912" y="473"/>
                    <a:pt x="2915" y="471"/>
                    <a:pt x="2919" y="471"/>
                  </a:cubicBezTo>
                  <a:cubicBezTo>
                    <a:pt x="2968" y="471"/>
                    <a:pt x="2968" y="471"/>
                    <a:pt x="2968" y="471"/>
                  </a:cubicBezTo>
                  <a:cubicBezTo>
                    <a:pt x="2971" y="471"/>
                    <a:pt x="2974" y="473"/>
                    <a:pt x="2974" y="477"/>
                  </a:cubicBezTo>
                  <a:cubicBezTo>
                    <a:pt x="3000" y="750"/>
                    <a:pt x="3000" y="750"/>
                    <a:pt x="3000" y="750"/>
                  </a:cubicBezTo>
                  <a:cubicBezTo>
                    <a:pt x="3038" y="751"/>
                    <a:pt x="3038" y="751"/>
                    <a:pt x="3038" y="751"/>
                  </a:cubicBezTo>
                  <a:cubicBezTo>
                    <a:pt x="3078" y="551"/>
                    <a:pt x="3078" y="551"/>
                    <a:pt x="3078" y="551"/>
                  </a:cubicBezTo>
                  <a:cubicBezTo>
                    <a:pt x="3079" y="548"/>
                    <a:pt x="3082" y="546"/>
                    <a:pt x="3085" y="546"/>
                  </a:cubicBezTo>
                  <a:cubicBezTo>
                    <a:pt x="3128" y="545"/>
                    <a:pt x="3128" y="545"/>
                    <a:pt x="3128" y="545"/>
                  </a:cubicBezTo>
                  <a:cubicBezTo>
                    <a:pt x="3128" y="545"/>
                    <a:pt x="3128" y="545"/>
                    <a:pt x="3128" y="545"/>
                  </a:cubicBezTo>
                  <a:cubicBezTo>
                    <a:pt x="3131" y="545"/>
                    <a:pt x="3134" y="547"/>
                    <a:pt x="3135" y="550"/>
                  </a:cubicBezTo>
                  <a:cubicBezTo>
                    <a:pt x="3168" y="677"/>
                    <a:pt x="3168" y="677"/>
                    <a:pt x="3168" y="677"/>
                  </a:cubicBezTo>
                  <a:cubicBezTo>
                    <a:pt x="3628" y="677"/>
                    <a:pt x="3628" y="677"/>
                    <a:pt x="3628" y="677"/>
                  </a:cubicBezTo>
                  <a:cubicBezTo>
                    <a:pt x="3628" y="690"/>
                    <a:pt x="3628" y="690"/>
                    <a:pt x="3628" y="690"/>
                  </a:cubicBezTo>
                  <a:cubicBezTo>
                    <a:pt x="3163" y="690"/>
                    <a:pt x="3163" y="690"/>
                    <a:pt x="3163" y="690"/>
                  </a:cubicBezTo>
                  <a:cubicBezTo>
                    <a:pt x="3160" y="690"/>
                    <a:pt x="3157" y="688"/>
                    <a:pt x="3156" y="685"/>
                  </a:cubicBezTo>
                  <a:cubicBezTo>
                    <a:pt x="3123" y="559"/>
                    <a:pt x="3123" y="559"/>
                    <a:pt x="3123" y="559"/>
                  </a:cubicBezTo>
                  <a:cubicBezTo>
                    <a:pt x="3090" y="559"/>
                    <a:pt x="3090" y="559"/>
                    <a:pt x="3090" y="559"/>
                  </a:cubicBezTo>
                  <a:cubicBezTo>
                    <a:pt x="3050" y="760"/>
                    <a:pt x="3050" y="760"/>
                    <a:pt x="3050" y="760"/>
                  </a:cubicBezTo>
                  <a:cubicBezTo>
                    <a:pt x="3050" y="763"/>
                    <a:pt x="3047" y="765"/>
                    <a:pt x="3044" y="765"/>
                  </a:cubicBezTo>
                  <a:cubicBezTo>
                    <a:pt x="2994" y="763"/>
                    <a:pt x="2994" y="763"/>
                    <a:pt x="2994" y="763"/>
                  </a:cubicBezTo>
                  <a:cubicBezTo>
                    <a:pt x="2990" y="763"/>
                    <a:pt x="2987" y="761"/>
                    <a:pt x="2987" y="757"/>
                  </a:cubicBezTo>
                  <a:cubicBezTo>
                    <a:pt x="2962" y="484"/>
                    <a:pt x="2962" y="484"/>
                    <a:pt x="2962" y="484"/>
                  </a:cubicBezTo>
                  <a:cubicBezTo>
                    <a:pt x="2925" y="484"/>
                    <a:pt x="2925" y="484"/>
                    <a:pt x="2925" y="484"/>
                  </a:cubicBezTo>
                  <a:cubicBezTo>
                    <a:pt x="2885" y="854"/>
                    <a:pt x="2885" y="854"/>
                    <a:pt x="2885" y="854"/>
                  </a:cubicBezTo>
                  <a:cubicBezTo>
                    <a:pt x="2885" y="857"/>
                    <a:pt x="2882" y="860"/>
                    <a:pt x="2878" y="86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-9096722" y="-5944913"/>
              <a:ext cx="27849513" cy="4627563"/>
            </a:xfrm>
            <a:custGeom>
              <a:avLst/>
              <a:gdLst>
                <a:gd name="T0" fmla="*/ 6755 w 7424"/>
                <a:gd name="T1" fmla="*/ 1107 h 1232"/>
                <a:gd name="T2" fmla="*/ 5489 w 7424"/>
                <a:gd name="T3" fmla="*/ 1105 h 1232"/>
                <a:gd name="T4" fmla="*/ 5458 w 7424"/>
                <a:gd name="T5" fmla="*/ 728 h 1232"/>
                <a:gd name="T6" fmla="*/ 5426 w 7424"/>
                <a:gd name="T7" fmla="*/ 335 h 1232"/>
                <a:gd name="T8" fmla="*/ 5390 w 7424"/>
                <a:gd name="T9" fmla="*/ 0 h 1232"/>
                <a:gd name="T10" fmla="*/ 5354 w 7424"/>
                <a:gd name="T11" fmla="*/ 335 h 1232"/>
                <a:gd name="T12" fmla="*/ 5322 w 7424"/>
                <a:gd name="T13" fmla="*/ 728 h 1232"/>
                <a:gd name="T14" fmla="*/ 5290 w 7424"/>
                <a:gd name="T15" fmla="*/ 1106 h 1232"/>
                <a:gd name="T16" fmla="*/ 4766 w 7424"/>
                <a:gd name="T17" fmla="*/ 962 h 1232"/>
                <a:gd name="T18" fmla="*/ 4680 w 7424"/>
                <a:gd name="T19" fmla="*/ 714 h 1232"/>
                <a:gd name="T20" fmla="*/ 4640 w 7424"/>
                <a:gd name="T21" fmla="*/ 772 h 1232"/>
                <a:gd name="T22" fmla="*/ 4542 w 7424"/>
                <a:gd name="T23" fmla="*/ 1042 h 1232"/>
                <a:gd name="T24" fmla="*/ 4059 w 7424"/>
                <a:gd name="T25" fmla="*/ 1107 h 1232"/>
                <a:gd name="T26" fmla="*/ 3893 w 7424"/>
                <a:gd name="T27" fmla="*/ 975 h 1232"/>
                <a:gd name="T28" fmla="*/ 2923 w 7424"/>
                <a:gd name="T29" fmla="*/ 733 h 1232"/>
                <a:gd name="T30" fmla="*/ 2512 w 7424"/>
                <a:gd name="T31" fmla="*/ 550 h 1232"/>
                <a:gd name="T32" fmla="*/ 2041 w 7424"/>
                <a:gd name="T33" fmla="*/ 826 h 1232"/>
                <a:gd name="T34" fmla="*/ 1996 w 7424"/>
                <a:gd name="T35" fmla="*/ 673 h 1232"/>
                <a:gd name="T36" fmla="*/ 1977 w 7424"/>
                <a:gd name="T37" fmla="*/ 648 h 1232"/>
                <a:gd name="T38" fmla="*/ 1953 w 7424"/>
                <a:gd name="T39" fmla="*/ 736 h 1232"/>
                <a:gd name="T40" fmla="*/ 1867 w 7424"/>
                <a:gd name="T41" fmla="*/ 716 h 1232"/>
                <a:gd name="T42" fmla="*/ 1846 w 7424"/>
                <a:gd name="T43" fmla="*/ 655 h 1232"/>
                <a:gd name="T44" fmla="*/ 1835 w 7424"/>
                <a:gd name="T45" fmla="*/ 737 h 1232"/>
                <a:gd name="T46" fmla="*/ 1726 w 7424"/>
                <a:gd name="T47" fmla="*/ 824 h 1232"/>
                <a:gd name="T48" fmla="*/ 1653 w 7424"/>
                <a:gd name="T49" fmla="*/ 703 h 1232"/>
                <a:gd name="T50" fmla="*/ 1652 w 7424"/>
                <a:gd name="T51" fmla="*/ 623 h 1232"/>
                <a:gd name="T52" fmla="*/ 1625 w 7424"/>
                <a:gd name="T53" fmla="*/ 704 h 1232"/>
                <a:gd name="T54" fmla="*/ 1574 w 7424"/>
                <a:gd name="T55" fmla="*/ 773 h 1232"/>
                <a:gd name="T56" fmla="*/ 1556 w 7424"/>
                <a:gd name="T57" fmla="*/ 689 h 1232"/>
                <a:gd name="T58" fmla="*/ 1529 w 7424"/>
                <a:gd name="T59" fmla="*/ 704 h 1232"/>
                <a:gd name="T60" fmla="*/ 871 w 7424"/>
                <a:gd name="T61" fmla="*/ 1107 h 1232"/>
                <a:gd name="T62" fmla="*/ 646 w 7424"/>
                <a:gd name="T63" fmla="*/ 924 h 1232"/>
                <a:gd name="T64" fmla="*/ 470 w 7424"/>
                <a:gd name="T65" fmla="*/ 1120 h 1232"/>
                <a:gd name="T66" fmla="*/ 683 w 7424"/>
                <a:gd name="T67" fmla="*/ 931 h 1232"/>
                <a:gd name="T68" fmla="*/ 1512 w 7424"/>
                <a:gd name="T69" fmla="*/ 1113 h 1232"/>
                <a:gd name="T70" fmla="*/ 1564 w 7424"/>
                <a:gd name="T71" fmla="*/ 782 h 1232"/>
                <a:gd name="T72" fmla="*/ 1616 w 7424"/>
                <a:gd name="T73" fmla="*/ 729 h 1232"/>
                <a:gd name="T74" fmla="*/ 1675 w 7424"/>
                <a:gd name="T75" fmla="*/ 831 h 1232"/>
                <a:gd name="T76" fmla="*/ 1798 w 7424"/>
                <a:gd name="T77" fmla="*/ 831 h 1232"/>
                <a:gd name="T78" fmla="*/ 1881 w 7424"/>
                <a:gd name="T79" fmla="*/ 756 h 1232"/>
                <a:gd name="T80" fmla="*/ 1960 w 7424"/>
                <a:gd name="T81" fmla="*/ 749 h 1232"/>
                <a:gd name="T82" fmla="*/ 2014 w 7424"/>
                <a:gd name="T83" fmla="*/ 747 h 1232"/>
                <a:gd name="T84" fmla="*/ 2460 w 7424"/>
                <a:gd name="T85" fmla="*/ 818 h 1232"/>
                <a:gd name="T86" fmla="*/ 2605 w 7424"/>
                <a:gd name="T87" fmla="*/ 462 h 1232"/>
                <a:gd name="T88" fmla="*/ 3020 w 7424"/>
                <a:gd name="T89" fmla="*/ 514 h 1232"/>
                <a:gd name="T90" fmla="*/ 3879 w 7424"/>
                <a:gd name="T91" fmla="*/ 1112 h 1232"/>
                <a:gd name="T92" fmla="*/ 4053 w 7424"/>
                <a:gd name="T93" fmla="*/ 1120 h 1232"/>
                <a:gd name="T94" fmla="*/ 4555 w 7424"/>
                <a:gd name="T95" fmla="*/ 1042 h 1232"/>
                <a:gd name="T96" fmla="*/ 4627 w 7424"/>
                <a:gd name="T97" fmla="*/ 851 h 1232"/>
                <a:gd name="T98" fmla="*/ 4676 w 7424"/>
                <a:gd name="T99" fmla="*/ 786 h 1232"/>
                <a:gd name="T100" fmla="*/ 4757 w 7424"/>
                <a:gd name="T101" fmla="*/ 987 h 1232"/>
                <a:gd name="T102" fmla="*/ 4759 w 7424"/>
                <a:gd name="T103" fmla="*/ 1120 h 1232"/>
                <a:gd name="T104" fmla="*/ 5321 w 7424"/>
                <a:gd name="T105" fmla="*/ 877 h 1232"/>
                <a:gd name="T106" fmla="*/ 5354 w 7424"/>
                <a:gd name="T107" fmla="*/ 464 h 1232"/>
                <a:gd name="T108" fmla="*/ 5385 w 7424"/>
                <a:gd name="T109" fmla="*/ 86 h 1232"/>
                <a:gd name="T110" fmla="*/ 5424 w 7424"/>
                <a:gd name="T111" fmla="*/ 408 h 1232"/>
                <a:gd name="T112" fmla="*/ 5454 w 7424"/>
                <a:gd name="T113" fmla="*/ 798 h 1232"/>
                <a:gd name="T114" fmla="*/ 6500 w 7424"/>
                <a:gd name="T115" fmla="*/ 1119 h 1232"/>
                <a:gd name="T116" fmla="*/ 6713 w 7424"/>
                <a:gd name="T117" fmla="*/ 1121 h 1232"/>
                <a:gd name="T118" fmla="*/ 6966 w 7424"/>
                <a:gd name="T119" fmla="*/ 1120 h 1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424" h="1232">
                  <a:moveTo>
                    <a:pt x="6972" y="1107"/>
                  </a:moveTo>
                  <a:cubicBezTo>
                    <a:pt x="6945" y="930"/>
                    <a:pt x="6945" y="930"/>
                    <a:pt x="6945" y="930"/>
                  </a:cubicBezTo>
                  <a:cubicBezTo>
                    <a:pt x="6944" y="927"/>
                    <a:pt x="6942" y="924"/>
                    <a:pt x="6938" y="924"/>
                  </a:cubicBezTo>
                  <a:cubicBezTo>
                    <a:pt x="6904" y="924"/>
                    <a:pt x="6904" y="924"/>
                    <a:pt x="6904" y="924"/>
                  </a:cubicBezTo>
                  <a:cubicBezTo>
                    <a:pt x="6904" y="924"/>
                    <a:pt x="6904" y="924"/>
                    <a:pt x="6904" y="924"/>
                  </a:cubicBezTo>
                  <a:cubicBezTo>
                    <a:pt x="6901" y="924"/>
                    <a:pt x="6898" y="927"/>
                    <a:pt x="6898" y="930"/>
                  </a:cubicBezTo>
                  <a:cubicBezTo>
                    <a:pt x="6873" y="1218"/>
                    <a:pt x="6873" y="1218"/>
                    <a:pt x="6873" y="1218"/>
                  </a:cubicBezTo>
                  <a:cubicBezTo>
                    <a:pt x="6846" y="1218"/>
                    <a:pt x="6846" y="1218"/>
                    <a:pt x="6846" y="1218"/>
                  </a:cubicBezTo>
                  <a:cubicBezTo>
                    <a:pt x="6820" y="1007"/>
                    <a:pt x="6820" y="1007"/>
                    <a:pt x="6820" y="1007"/>
                  </a:cubicBezTo>
                  <a:cubicBezTo>
                    <a:pt x="6819" y="1004"/>
                    <a:pt x="6816" y="1002"/>
                    <a:pt x="6813" y="1002"/>
                  </a:cubicBezTo>
                  <a:cubicBezTo>
                    <a:pt x="6774" y="1002"/>
                    <a:pt x="6774" y="1002"/>
                    <a:pt x="6774" y="1002"/>
                  </a:cubicBezTo>
                  <a:cubicBezTo>
                    <a:pt x="6771" y="1002"/>
                    <a:pt x="6768" y="1004"/>
                    <a:pt x="6767" y="1007"/>
                  </a:cubicBezTo>
                  <a:cubicBezTo>
                    <a:pt x="6755" y="1107"/>
                    <a:pt x="6755" y="1107"/>
                    <a:pt x="6755" y="1107"/>
                  </a:cubicBezTo>
                  <a:cubicBezTo>
                    <a:pt x="6719" y="1107"/>
                    <a:pt x="6719" y="1107"/>
                    <a:pt x="6719" y="1107"/>
                  </a:cubicBezTo>
                  <a:cubicBezTo>
                    <a:pt x="6702" y="812"/>
                    <a:pt x="6702" y="812"/>
                    <a:pt x="6702" y="812"/>
                  </a:cubicBezTo>
                  <a:cubicBezTo>
                    <a:pt x="6702" y="809"/>
                    <a:pt x="6699" y="806"/>
                    <a:pt x="6695" y="806"/>
                  </a:cubicBezTo>
                  <a:cubicBezTo>
                    <a:pt x="6654" y="806"/>
                    <a:pt x="6654" y="806"/>
                    <a:pt x="6654" y="806"/>
                  </a:cubicBezTo>
                  <a:cubicBezTo>
                    <a:pt x="6650" y="806"/>
                    <a:pt x="6647" y="809"/>
                    <a:pt x="6647" y="812"/>
                  </a:cubicBezTo>
                  <a:cubicBezTo>
                    <a:pt x="6610" y="1218"/>
                    <a:pt x="6610" y="1218"/>
                    <a:pt x="6610" y="1218"/>
                  </a:cubicBezTo>
                  <a:cubicBezTo>
                    <a:pt x="6583" y="1218"/>
                    <a:pt x="6583" y="1218"/>
                    <a:pt x="6583" y="1218"/>
                  </a:cubicBezTo>
                  <a:cubicBezTo>
                    <a:pt x="6564" y="983"/>
                    <a:pt x="6564" y="983"/>
                    <a:pt x="6564" y="983"/>
                  </a:cubicBezTo>
                  <a:cubicBezTo>
                    <a:pt x="6564" y="980"/>
                    <a:pt x="6561" y="977"/>
                    <a:pt x="6557" y="977"/>
                  </a:cubicBezTo>
                  <a:cubicBezTo>
                    <a:pt x="6523" y="977"/>
                    <a:pt x="6523" y="977"/>
                    <a:pt x="6523" y="977"/>
                  </a:cubicBezTo>
                  <a:cubicBezTo>
                    <a:pt x="6520" y="977"/>
                    <a:pt x="6517" y="979"/>
                    <a:pt x="6517" y="982"/>
                  </a:cubicBezTo>
                  <a:cubicBezTo>
                    <a:pt x="6494" y="1106"/>
                    <a:pt x="6494" y="1106"/>
                    <a:pt x="6494" y="1106"/>
                  </a:cubicBezTo>
                  <a:cubicBezTo>
                    <a:pt x="5489" y="1105"/>
                    <a:pt x="5489" y="1105"/>
                    <a:pt x="5489" y="1105"/>
                  </a:cubicBezTo>
                  <a:cubicBezTo>
                    <a:pt x="5489" y="1069"/>
                    <a:pt x="5489" y="1069"/>
                    <a:pt x="5489" y="1069"/>
                  </a:cubicBezTo>
                  <a:cubicBezTo>
                    <a:pt x="5489" y="1066"/>
                    <a:pt x="5488" y="1064"/>
                    <a:pt x="5485" y="1063"/>
                  </a:cubicBezTo>
                  <a:cubicBezTo>
                    <a:pt x="5485" y="997"/>
                    <a:pt x="5485" y="997"/>
                    <a:pt x="5485" y="997"/>
                  </a:cubicBezTo>
                  <a:cubicBezTo>
                    <a:pt x="5485" y="994"/>
                    <a:pt x="5483" y="991"/>
                    <a:pt x="5479" y="991"/>
                  </a:cubicBezTo>
                  <a:cubicBezTo>
                    <a:pt x="5479" y="930"/>
                    <a:pt x="5479" y="930"/>
                    <a:pt x="5479" y="930"/>
                  </a:cubicBezTo>
                  <a:cubicBezTo>
                    <a:pt x="5479" y="926"/>
                    <a:pt x="5476" y="924"/>
                    <a:pt x="5473" y="924"/>
                  </a:cubicBezTo>
                  <a:cubicBezTo>
                    <a:pt x="5472" y="924"/>
                    <a:pt x="5472" y="924"/>
                    <a:pt x="5472" y="924"/>
                  </a:cubicBezTo>
                  <a:cubicBezTo>
                    <a:pt x="5472" y="871"/>
                    <a:pt x="5472" y="871"/>
                    <a:pt x="5472" y="871"/>
                  </a:cubicBezTo>
                  <a:cubicBezTo>
                    <a:pt x="5472" y="868"/>
                    <a:pt x="5470" y="865"/>
                    <a:pt x="5468" y="864"/>
                  </a:cubicBezTo>
                  <a:cubicBezTo>
                    <a:pt x="5468" y="791"/>
                    <a:pt x="5468" y="791"/>
                    <a:pt x="5468" y="791"/>
                  </a:cubicBezTo>
                  <a:cubicBezTo>
                    <a:pt x="5468" y="788"/>
                    <a:pt x="5465" y="785"/>
                    <a:pt x="5462" y="785"/>
                  </a:cubicBezTo>
                  <a:cubicBezTo>
                    <a:pt x="5462" y="734"/>
                    <a:pt x="5462" y="734"/>
                    <a:pt x="5462" y="734"/>
                  </a:cubicBezTo>
                  <a:cubicBezTo>
                    <a:pt x="5462" y="731"/>
                    <a:pt x="5460" y="729"/>
                    <a:pt x="5458" y="728"/>
                  </a:cubicBezTo>
                  <a:cubicBezTo>
                    <a:pt x="5458" y="666"/>
                    <a:pt x="5458" y="666"/>
                    <a:pt x="5458" y="666"/>
                  </a:cubicBezTo>
                  <a:cubicBezTo>
                    <a:pt x="5458" y="663"/>
                    <a:pt x="5455" y="660"/>
                    <a:pt x="5451" y="660"/>
                  </a:cubicBezTo>
                  <a:cubicBezTo>
                    <a:pt x="5450" y="660"/>
                    <a:pt x="5450" y="660"/>
                    <a:pt x="5450" y="660"/>
                  </a:cubicBezTo>
                  <a:cubicBezTo>
                    <a:pt x="5450" y="534"/>
                    <a:pt x="5450" y="534"/>
                    <a:pt x="5450" y="534"/>
                  </a:cubicBezTo>
                  <a:cubicBezTo>
                    <a:pt x="5450" y="531"/>
                    <a:pt x="5448" y="528"/>
                    <a:pt x="5446" y="527"/>
                  </a:cubicBezTo>
                  <a:cubicBezTo>
                    <a:pt x="5446" y="473"/>
                    <a:pt x="5446" y="473"/>
                    <a:pt x="5446" y="473"/>
                  </a:cubicBezTo>
                  <a:cubicBezTo>
                    <a:pt x="5446" y="469"/>
                    <a:pt x="5443" y="466"/>
                    <a:pt x="5439" y="466"/>
                  </a:cubicBezTo>
                  <a:cubicBezTo>
                    <a:pt x="5438" y="466"/>
                    <a:pt x="5438" y="466"/>
                    <a:pt x="5438" y="466"/>
                  </a:cubicBezTo>
                  <a:cubicBezTo>
                    <a:pt x="5438" y="401"/>
                    <a:pt x="5438" y="401"/>
                    <a:pt x="5438" y="401"/>
                  </a:cubicBezTo>
                  <a:cubicBezTo>
                    <a:pt x="5438" y="397"/>
                    <a:pt x="5435" y="394"/>
                    <a:pt x="5432" y="394"/>
                  </a:cubicBezTo>
                  <a:cubicBezTo>
                    <a:pt x="5431" y="394"/>
                    <a:pt x="5431" y="394"/>
                    <a:pt x="5431" y="394"/>
                  </a:cubicBezTo>
                  <a:cubicBezTo>
                    <a:pt x="5431" y="341"/>
                    <a:pt x="5431" y="341"/>
                    <a:pt x="5431" y="341"/>
                  </a:cubicBezTo>
                  <a:cubicBezTo>
                    <a:pt x="5431" y="338"/>
                    <a:pt x="5429" y="335"/>
                    <a:pt x="5426" y="335"/>
                  </a:cubicBezTo>
                  <a:cubicBezTo>
                    <a:pt x="5426" y="277"/>
                    <a:pt x="5426" y="277"/>
                    <a:pt x="5426" y="277"/>
                  </a:cubicBezTo>
                  <a:cubicBezTo>
                    <a:pt x="5426" y="273"/>
                    <a:pt x="5423" y="270"/>
                    <a:pt x="5419" y="270"/>
                  </a:cubicBezTo>
                  <a:cubicBezTo>
                    <a:pt x="5417" y="270"/>
                    <a:pt x="5417" y="270"/>
                    <a:pt x="5417" y="270"/>
                  </a:cubicBezTo>
                  <a:cubicBezTo>
                    <a:pt x="5417" y="213"/>
                    <a:pt x="5417" y="213"/>
                    <a:pt x="5417" y="213"/>
                  </a:cubicBezTo>
                  <a:cubicBezTo>
                    <a:pt x="5417" y="210"/>
                    <a:pt x="5415" y="207"/>
                    <a:pt x="5413" y="206"/>
                  </a:cubicBezTo>
                  <a:cubicBezTo>
                    <a:pt x="5413" y="157"/>
                    <a:pt x="5413" y="157"/>
                    <a:pt x="5413" y="157"/>
                  </a:cubicBezTo>
                  <a:cubicBezTo>
                    <a:pt x="5413" y="154"/>
                    <a:pt x="5411" y="151"/>
                    <a:pt x="5408" y="150"/>
                  </a:cubicBezTo>
                  <a:cubicBezTo>
                    <a:pt x="5408" y="80"/>
                    <a:pt x="5408" y="80"/>
                    <a:pt x="5408" y="80"/>
                  </a:cubicBezTo>
                  <a:cubicBezTo>
                    <a:pt x="5408" y="77"/>
                    <a:pt x="5406" y="74"/>
                    <a:pt x="5403" y="73"/>
                  </a:cubicBezTo>
                  <a:cubicBezTo>
                    <a:pt x="5403" y="15"/>
                    <a:pt x="5403" y="15"/>
                    <a:pt x="5403" y="15"/>
                  </a:cubicBezTo>
                  <a:cubicBezTo>
                    <a:pt x="5403" y="14"/>
                    <a:pt x="5402" y="13"/>
                    <a:pt x="5401" y="11"/>
                  </a:cubicBezTo>
                  <a:cubicBezTo>
                    <a:pt x="5395" y="3"/>
                    <a:pt x="5395" y="3"/>
                    <a:pt x="5395" y="3"/>
                  </a:cubicBezTo>
                  <a:cubicBezTo>
                    <a:pt x="5394" y="1"/>
                    <a:pt x="5392" y="0"/>
                    <a:pt x="5390" y="0"/>
                  </a:cubicBezTo>
                  <a:cubicBezTo>
                    <a:pt x="5388" y="0"/>
                    <a:pt x="5386" y="1"/>
                    <a:pt x="5384" y="3"/>
                  </a:cubicBezTo>
                  <a:cubicBezTo>
                    <a:pt x="5378" y="11"/>
                    <a:pt x="5378" y="11"/>
                    <a:pt x="5378" y="11"/>
                  </a:cubicBezTo>
                  <a:cubicBezTo>
                    <a:pt x="5377" y="13"/>
                    <a:pt x="5377" y="14"/>
                    <a:pt x="5377" y="15"/>
                  </a:cubicBezTo>
                  <a:cubicBezTo>
                    <a:pt x="5377" y="73"/>
                    <a:pt x="5377" y="73"/>
                    <a:pt x="5377" y="73"/>
                  </a:cubicBezTo>
                  <a:cubicBezTo>
                    <a:pt x="5374" y="74"/>
                    <a:pt x="5371" y="77"/>
                    <a:pt x="5371" y="80"/>
                  </a:cubicBezTo>
                  <a:cubicBezTo>
                    <a:pt x="5371" y="133"/>
                    <a:pt x="5371" y="133"/>
                    <a:pt x="5371" y="133"/>
                  </a:cubicBezTo>
                  <a:cubicBezTo>
                    <a:pt x="5369" y="134"/>
                    <a:pt x="5367" y="136"/>
                    <a:pt x="5367" y="139"/>
                  </a:cubicBezTo>
                  <a:cubicBezTo>
                    <a:pt x="5367" y="206"/>
                    <a:pt x="5367" y="206"/>
                    <a:pt x="5367" y="206"/>
                  </a:cubicBezTo>
                  <a:cubicBezTo>
                    <a:pt x="5364" y="207"/>
                    <a:pt x="5362" y="210"/>
                    <a:pt x="5362" y="213"/>
                  </a:cubicBezTo>
                  <a:cubicBezTo>
                    <a:pt x="5362" y="270"/>
                    <a:pt x="5362" y="270"/>
                    <a:pt x="5362" y="270"/>
                  </a:cubicBezTo>
                  <a:cubicBezTo>
                    <a:pt x="5361" y="270"/>
                    <a:pt x="5361" y="270"/>
                    <a:pt x="5361" y="270"/>
                  </a:cubicBezTo>
                  <a:cubicBezTo>
                    <a:pt x="5357" y="270"/>
                    <a:pt x="5354" y="273"/>
                    <a:pt x="5354" y="277"/>
                  </a:cubicBezTo>
                  <a:cubicBezTo>
                    <a:pt x="5354" y="335"/>
                    <a:pt x="5354" y="335"/>
                    <a:pt x="5354" y="335"/>
                  </a:cubicBezTo>
                  <a:cubicBezTo>
                    <a:pt x="5351" y="335"/>
                    <a:pt x="5348" y="338"/>
                    <a:pt x="5348" y="341"/>
                  </a:cubicBezTo>
                  <a:cubicBezTo>
                    <a:pt x="5348" y="394"/>
                    <a:pt x="5348" y="394"/>
                    <a:pt x="5348" y="394"/>
                  </a:cubicBezTo>
                  <a:cubicBezTo>
                    <a:pt x="5348" y="394"/>
                    <a:pt x="5348" y="394"/>
                    <a:pt x="5348" y="394"/>
                  </a:cubicBezTo>
                  <a:cubicBezTo>
                    <a:pt x="5344" y="394"/>
                    <a:pt x="5341" y="397"/>
                    <a:pt x="5341" y="401"/>
                  </a:cubicBezTo>
                  <a:cubicBezTo>
                    <a:pt x="5341" y="457"/>
                    <a:pt x="5341" y="457"/>
                    <a:pt x="5341" y="457"/>
                  </a:cubicBezTo>
                  <a:cubicBezTo>
                    <a:pt x="5340" y="457"/>
                    <a:pt x="5340" y="457"/>
                    <a:pt x="5340" y="457"/>
                  </a:cubicBezTo>
                  <a:cubicBezTo>
                    <a:pt x="5337" y="457"/>
                    <a:pt x="5334" y="460"/>
                    <a:pt x="5334" y="464"/>
                  </a:cubicBezTo>
                  <a:cubicBezTo>
                    <a:pt x="5334" y="527"/>
                    <a:pt x="5334" y="527"/>
                    <a:pt x="5334" y="527"/>
                  </a:cubicBezTo>
                  <a:cubicBezTo>
                    <a:pt x="5331" y="528"/>
                    <a:pt x="5329" y="531"/>
                    <a:pt x="5329" y="534"/>
                  </a:cubicBezTo>
                  <a:cubicBezTo>
                    <a:pt x="5329" y="595"/>
                    <a:pt x="5329" y="595"/>
                    <a:pt x="5329" y="595"/>
                  </a:cubicBezTo>
                  <a:cubicBezTo>
                    <a:pt x="5329" y="595"/>
                    <a:pt x="5329" y="595"/>
                    <a:pt x="5329" y="595"/>
                  </a:cubicBezTo>
                  <a:cubicBezTo>
                    <a:pt x="5325" y="595"/>
                    <a:pt x="5322" y="598"/>
                    <a:pt x="5322" y="602"/>
                  </a:cubicBezTo>
                  <a:cubicBezTo>
                    <a:pt x="5322" y="728"/>
                    <a:pt x="5322" y="728"/>
                    <a:pt x="5322" y="728"/>
                  </a:cubicBezTo>
                  <a:cubicBezTo>
                    <a:pt x="5319" y="729"/>
                    <a:pt x="5317" y="731"/>
                    <a:pt x="5317" y="734"/>
                  </a:cubicBezTo>
                  <a:cubicBezTo>
                    <a:pt x="5317" y="785"/>
                    <a:pt x="5317" y="785"/>
                    <a:pt x="5317" y="785"/>
                  </a:cubicBezTo>
                  <a:cubicBezTo>
                    <a:pt x="5314" y="785"/>
                    <a:pt x="5312" y="788"/>
                    <a:pt x="5312" y="791"/>
                  </a:cubicBezTo>
                  <a:cubicBezTo>
                    <a:pt x="5312" y="864"/>
                    <a:pt x="5312" y="864"/>
                    <a:pt x="5312" y="864"/>
                  </a:cubicBezTo>
                  <a:cubicBezTo>
                    <a:pt x="5309" y="865"/>
                    <a:pt x="5307" y="868"/>
                    <a:pt x="5307" y="871"/>
                  </a:cubicBezTo>
                  <a:cubicBezTo>
                    <a:pt x="5307" y="924"/>
                    <a:pt x="5307" y="924"/>
                    <a:pt x="5307" y="924"/>
                  </a:cubicBezTo>
                  <a:cubicBezTo>
                    <a:pt x="5307" y="924"/>
                    <a:pt x="5307" y="924"/>
                    <a:pt x="5307" y="924"/>
                  </a:cubicBezTo>
                  <a:cubicBezTo>
                    <a:pt x="5303" y="924"/>
                    <a:pt x="5300" y="926"/>
                    <a:pt x="5300" y="930"/>
                  </a:cubicBezTo>
                  <a:cubicBezTo>
                    <a:pt x="5300" y="991"/>
                    <a:pt x="5300" y="991"/>
                    <a:pt x="5300" y="991"/>
                  </a:cubicBezTo>
                  <a:cubicBezTo>
                    <a:pt x="5297" y="991"/>
                    <a:pt x="5295" y="994"/>
                    <a:pt x="5295" y="997"/>
                  </a:cubicBezTo>
                  <a:cubicBezTo>
                    <a:pt x="5295" y="1063"/>
                    <a:pt x="5295" y="1063"/>
                    <a:pt x="5295" y="1063"/>
                  </a:cubicBezTo>
                  <a:cubicBezTo>
                    <a:pt x="5292" y="1064"/>
                    <a:pt x="5290" y="1066"/>
                    <a:pt x="5290" y="1069"/>
                  </a:cubicBezTo>
                  <a:cubicBezTo>
                    <a:pt x="5290" y="1106"/>
                    <a:pt x="5290" y="1106"/>
                    <a:pt x="5290" y="1106"/>
                  </a:cubicBezTo>
                  <a:cubicBezTo>
                    <a:pt x="5007" y="1106"/>
                    <a:pt x="5007" y="1106"/>
                    <a:pt x="5007" y="1106"/>
                  </a:cubicBezTo>
                  <a:cubicBezTo>
                    <a:pt x="5007" y="1106"/>
                    <a:pt x="5007" y="1106"/>
                    <a:pt x="5007" y="1106"/>
                  </a:cubicBezTo>
                  <a:cubicBezTo>
                    <a:pt x="4766" y="1107"/>
                    <a:pt x="4766" y="1107"/>
                    <a:pt x="4766" y="1107"/>
                  </a:cubicBezTo>
                  <a:cubicBezTo>
                    <a:pt x="4766" y="1067"/>
                    <a:pt x="4766" y="1067"/>
                    <a:pt x="4766" y="1067"/>
                  </a:cubicBezTo>
                  <a:cubicBezTo>
                    <a:pt x="4766" y="1066"/>
                    <a:pt x="4766" y="1066"/>
                    <a:pt x="4766" y="1066"/>
                  </a:cubicBezTo>
                  <a:cubicBezTo>
                    <a:pt x="4766" y="1063"/>
                    <a:pt x="4766" y="1061"/>
                    <a:pt x="4766" y="1060"/>
                  </a:cubicBezTo>
                  <a:cubicBezTo>
                    <a:pt x="4767" y="1060"/>
                    <a:pt x="4767" y="1059"/>
                    <a:pt x="4768" y="1059"/>
                  </a:cubicBezTo>
                  <a:cubicBezTo>
                    <a:pt x="4772" y="1055"/>
                    <a:pt x="4778" y="1050"/>
                    <a:pt x="4778" y="1042"/>
                  </a:cubicBezTo>
                  <a:cubicBezTo>
                    <a:pt x="4778" y="1034"/>
                    <a:pt x="4771" y="1027"/>
                    <a:pt x="4766" y="1023"/>
                  </a:cubicBezTo>
                  <a:cubicBezTo>
                    <a:pt x="4766" y="1008"/>
                    <a:pt x="4766" y="1008"/>
                    <a:pt x="4766" y="1008"/>
                  </a:cubicBezTo>
                  <a:cubicBezTo>
                    <a:pt x="4770" y="1005"/>
                    <a:pt x="4774" y="999"/>
                    <a:pt x="4774" y="992"/>
                  </a:cubicBezTo>
                  <a:cubicBezTo>
                    <a:pt x="4774" y="984"/>
                    <a:pt x="4770" y="979"/>
                    <a:pt x="4766" y="976"/>
                  </a:cubicBezTo>
                  <a:cubicBezTo>
                    <a:pt x="4766" y="962"/>
                    <a:pt x="4766" y="962"/>
                    <a:pt x="4766" y="962"/>
                  </a:cubicBezTo>
                  <a:cubicBezTo>
                    <a:pt x="4766" y="956"/>
                    <a:pt x="4760" y="954"/>
                    <a:pt x="4746" y="953"/>
                  </a:cubicBezTo>
                  <a:cubicBezTo>
                    <a:pt x="4746" y="933"/>
                    <a:pt x="4746" y="933"/>
                    <a:pt x="4746" y="933"/>
                  </a:cubicBezTo>
                  <a:cubicBezTo>
                    <a:pt x="4746" y="921"/>
                    <a:pt x="4743" y="896"/>
                    <a:pt x="4730" y="873"/>
                  </a:cubicBezTo>
                  <a:cubicBezTo>
                    <a:pt x="4719" y="854"/>
                    <a:pt x="4710" y="847"/>
                    <a:pt x="4703" y="842"/>
                  </a:cubicBezTo>
                  <a:cubicBezTo>
                    <a:pt x="4702" y="841"/>
                    <a:pt x="4702" y="841"/>
                    <a:pt x="4701" y="840"/>
                  </a:cubicBezTo>
                  <a:cubicBezTo>
                    <a:pt x="4696" y="836"/>
                    <a:pt x="4690" y="833"/>
                    <a:pt x="4687" y="831"/>
                  </a:cubicBezTo>
                  <a:cubicBezTo>
                    <a:pt x="4686" y="796"/>
                    <a:pt x="4686" y="796"/>
                    <a:pt x="4686" y="796"/>
                  </a:cubicBezTo>
                  <a:cubicBezTo>
                    <a:pt x="4688" y="793"/>
                    <a:pt x="4690" y="790"/>
                    <a:pt x="4690" y="786"/>
                  </a:cubicBezTo>
                  <a:cubicBezTo>
                    <a:pt x="4690" y="779"/>
                    <a:pt x="4684" y="774"/>
                    <a:pt x="4680" y="772"/>
                  </a:cubicBezTo>
                  <a:cubicBezTo>
                    <a:pt x="4676" y="754"/>
                    <a:pt x="4673" y="735"/>
                    <a:pt x="4671" y="726"/>
                  </a:cubicBezTo>
                  <a:cubicBezTo>
                    <a:pt x="4672" y="726"/>
                    <a:pt x="4673" y="726"/>
                    <a:pt x="4674" y="726"/>
                  </a:cubicBezTo>
                  <a:cubicBezTo>
                    <a:pt x="4677" y="725"/>
                    <a:pt x="4680" y="722"/>
                    <a:pt x="4680" y="719"/>
                  </a:cubicBezTo>
                  <a:cubicBezTo>
                    <a:pt x="4680" y="714"/>
                    <a:pt x="4680" y="714"/>
                    <a:pt x="4680" y="714"/>
                  </a:cubicBezTo>
                  <a:cubicBezTo>
                    <a:pt x="4680" y="711"/>
                    <a:pt x="4677" y="708"/>
                    <a:pt x="4674" y="708"/>
                  </a:cubicBezTo>
                  <a:cubicBezTo>
                    <a:pt x="4669" y="707"/>
                    <a:pt x="4669" y="707"/>
                    <a:pt x="4669" y="707"/>
                  </a:cubicBezTo>
                  <a:cubicBezTo>
                    <a:pt x="4669" y="703"/>
                    <a:pt x="4669" y="703"/>
                    <a:pt x="4669" y="703"/>
                  </a:cubicBezTo>
                  <a:cubicBezTo>
                    <a:pt x="4669" y="700"/>
                    <a:pt x="4666" y="697"/>
                    <a:pt x="4662" y="697"/>
                  </a:cubicBezTo>
                  <a:cubicBezTo>
                    <a:pt x="4658" y="697"/>
                    <a:pt x="4658" y="697"/>
                    <a:pt x="4658" y="697"/>
                  </a:cubicBezTo>
                  <a:cubicBezTo>
                    <a:pt x="4654" y="697"/>
                    <a:pt x="4651" y="700"/>
                    <a:pt x="4651" y="703"/>
                  </a:cubicBezTo>
                  <a:cubicBezTo>
                    <a:pt x="4651" y="707"/>
                    <a:pt x="4651" y="707"/>
                    <a:pt x="4651" y="707"/>
                  </a:cubicBezTo>
                  <a:cubicBezTo>
                    <a:pt x="4646" y="708"/>
                    <a:pt x="4646" y="708"/>
                    <a:pt x="4646" y="708"/>
                  </a:cubicBezTo>
                  <a:cubicBezTo>
                    <a:pt x="4643" y="708"/>
                    <a:pt x="4640" y="711"/>
                    <a:pt x="4640" y="714"/>
                  </a:cubicBezTo>
                  <a:cubicBezTo>
                    <a:pt x="4640" y="719"/>
                    <a:pt x="4640" y="719"/>
                    <a:pt x="4640" y="719"/>
                  </a:cubicBezTo>
                  <a:cubicBezTo>
                    <a:pt x="4640" y="722"/>
                    <a:pt x="4643" y="725"/>
                    <a:pt x="4646" y="726"/>
                  </a:cubicBezTo>
                  <a:cubicBezTo>
                    <a:pt x="4647" y="726"/>
                    <a:pt x="4648" y="726"/>
                    <a:pt x="4649" y="726"/>
                  </a:cubicBezTo>
                  <a:cubicBezTo>
                    <a:pt x="4647" y="735"/>
                    <a:pt x="4644" y="754"/>
                    <a:pt x="4640" y="772"/>
                  </a:cubicBezTo>
                  <a:cubicBezTo>
                    <a:pt x="4635" y="775"/>
                    <a:pt x="4630" y="780"/>
                    <a:pt x="4630" y="786"/>
                  </a:cubicBezTo>
                  <a:cubicBezTo>
                    <a:pt x="4630" y="790"/>
                    <a:pt x="4632" y="793"/>
                    <a:pt x="4634" y="796"/>
                  </a:cubicBezTo>
                  <a:cubicBezTo>
                    <a:pt x="4633" y="831"/>
                    <a:pt x="4633" y="831"/>
                    <a:pt x="4633" y="831"/>
                  </a:cubicBezTo>
                  <a:cubicBezTo>
                    <a:pt x="4630" y="833"/>
                    <a:pt x="4624" y="836"/>
                    <a:pt x="4619" y="840"/>
                  </a:cubicBezTo>
                  <a:cubicBezTo>
                    <a:pt x="4612" y="846"/>
                    <a:pt x="4602" y="855"/>
                    <a:pt x="4590" y="873"/>
                  </a:cubicBezTo>
                  <a:cubicBezTo>
                    <a:pt x="4579" y="890"/>
                    <a:pt x="4574" y="919"/>
                    <a:pt x="4574" y="933"/>
                  </a:cubicBezTo>
                  <a:cubicBezTo>
                    <a:pt x="4574" y="953"/>
                    <a:pt x="4574" y="953"/>
                    <a:pt x="4574" y="953"/>
                  </a:cubicBezTo>
                  <a:cubicBezTo>
                    <a:pt x="4560" y="954"/>
                    <a:pt x="4554" y="956"/>
                    <a:pt x="4554" y="962"/>
                  </a:cubicBezTo>
                  <a:cubicBezTo>
                    <a:pt x="4554" y="977"/>
                    <a:pt x="4554" y="977"/>
                    <a:pt x="4554" y="977"/>
                  </a:cubicBezTo>
                  <a:cubicBezTo>
                    <a:pt x="4550" y="979"/>
                    <a:pt x="4545" y="984"/>
                    <a:pt x="4545" y="992"/>
                  </a:cubicBezTo>
                  <a:cubicBezTo>
                    <a:pt x="4545" y="999"/>
                    <a:pt x="4550" y="1004"/>
                    <a:pt x="4554" y="1007"/>
                  </a:cubicBezTo>
                  <a:cubicBezTo>
                    <a:pt x="4554" y="1023"/>
                    <a:pt x="4554" y="1023"/>
                    <a:pt x="4554" y="1023"/>
                  </a:cubicBezTo>
                  <a:cubicBezTo>
                    <a:pt x="4549" y="1027"/>
                    <a:pt x="4542" y="1034"/>
                    <a:pt x="4542" y="1042"/>
                  </a:cubicBezTo>
                  <a:cubicBezTo>
                    <a:pt x="4542" y="1050"/>
                    <a:pt x="4548" y="1056"/>
                    <a:pt x="4552" y="1059"/>
                  </a:cubicBezTo>
                  <a:cubicBezTo>
                    <a:pt x="4553" y="1059"/>
                    <a:pt x="4553" y="1060"/>
                    <a:pt x="4554" y="1060"/>
                  </a:cubicBezTo>
                  <a:cubicBezTo>
                    <a:pt x="4554" y="1061"/>
                    <a:pt x="4554" y="1063"/>
                    <a:pt x="4554" y="1066"/>
                  </a:cubicBezTo>
                  <a:cubicBezTo>
                    <a:pt x="4554" y="1107"/>
                    <a:pt x="4554" y="1107"/>
                    <a:pt x="4554" y="1107"/>
                  </a:cubicBezTo>
                  <a:cubicBezTo>
                    <a:pt x="4158" y="1106"/>
                    <a:pt x="4158" y="1106"/>
                    <a:pt x="4158" y="1106"/>
                  </a:cubicBezTo>
                  <a:cubicBezTo>
                    <a:pt x="4158" y="1106"/>
                    <a:pt x="4158" y="1106"/>
                    <a:pt x="4158" y="1106"/>
                  </a:cubicBezTo>
                  <a:cubicBezTo>
                    <a:pt x="4156" y="1106"/>
                    <a:pt x="4155" y="1107"/>
                    <a:pt x="4153" y="1108"/>
                  </a:cubicBezTo>
                  <a:cubicBezTo>
                    <a:pt x="4152" y="1109"/>
                    <a:pt x="4152" y="1111"/>
                    <a:pt x="4152" y="1113"/>
                  </a:cubicBezTo>
                  <a:cubicBezTo>
                    <a:pt x="4152" y="1170"/>
                    <a:pt x="4152" y="1170"/>
                    <a:pt x="4152" y="1170"/>
                  </a:cubicBezTo>
                  <a:cubicBezTo>
                    <a:pt x="4120" y="1170"/>
                    <a:pt x="4120" y="1170"/>
                    <a:pt x="4120" y="1170"/>
                  </a:cubicBezTo>
                  <a:cubicBezTo>
                    <a:pt x="4120" y="1114"/>
                    <a:pt x="4120" y="1114"/>
                    <a:pt x="4120" y="1114"/>
                  </a:cubicBezTo>
                  <a:cubicBezTo>
                    <a:pt x="4120" y="1110"/>
                    <a:pt x="4117" y="1107"/>
                    <a:pt x="4113" y="1107"/>
                  </a:cubicBezTo>
                  <a:cubicBezTo>
                    <a:pt x="4059" y="1107"/>
                    <a:pt x="4059" y="1107"/>
                    <a:pt x="4059" y="1107"/>
                  </a:cubicBezTo>
                  <a:cubicBezTo>
                    <a:pt x="4059" y="1039"/>
                    <a:pt x="4059" y="1039"/>
                    <a:pt x="4059" y="1039"/>
                  </a:cubicBezTo>
                  <a:cubicBezTo>
                    <a:pt x="4059" y="1035"/>
                    <a:pt x="4056" y="1032"/>
                    <a:pt x="4053" y="1032"/>
                  </a:cubicBezTo>
                  <a:cubicBezTo>
                    <a:pt x="4007" y="1032"/>
                    <a:pt x="4007" y="1032"/>
                    <a:pt x="4007" y="1032"/>
                  </a:cubicBezTo>
                  <a:cubicBezTo>
                    <a:pt x="4003" y="1032"/>
                    <a:pt x="4000" y="1035"/>
                    <a:pt x="4000" y="1039"/>
                  </a:cubicBezTo>
                  <a:cubicBezTo>
                    <a:pt x="4000" y="1105"/>
                    <a:pt x="4000" y="1105"/>
                    <a:pt x="4000" y="1105"/>
                  </a:cubicBezTo>
                  <a:cubicBezTo>
                    <a:pt x="3965" y="1105"/>
                    <a:pt x="3965" y="1105"/>
                    <a:pt x="3965" y="1105"/>
                  </a:cubicBezTo>
                  <a:cubicBezTo>
                    <a:pt x="3961" y="1105"/>
                    <a:pt x="3958" y="1108"/>
                    <a:pt x="3958" y="1111"/>
                  </a:cubicBezTo>
                  <a:cubicBezTo>
                    <a:pt x="3955" y="1180"/>
                    <a:pt x="3955" y="1180"/>
                    <a:pt x="3955" y="1180"/>
                  </a:cubicBezTo>
                  <a:cubicBezTo>
                    <a:pt x="3925" y="1180"/>
                    <a:pt x="3925" y="1180"/>
                    <a:pt x="3925" y="1180"/>
                  </a:cubicBezTo>
                  <a:cubicBezTo>
                    <a:pt x="3919" y="1111"/>
                    <a:pt x="3919" y="1111"/>
                    <a:pt x="3919" y="1111"/>
                  </a:cubicBezTo>
                  <a:cubicBezTo>
                    <a:pt x="3918" y="1108"/>
                    <a:pt x="3916" y="1105"/>
                    <a:pt x="3912" y="1105"/>
                  </a:cubicBezTo>
                  <a:cubicBezTo>
                    <a:pt x="3893" y="1105"/>
                    <a:pt x="3893" y="1105"/>
                    <a:pt x="3893" y="1105"/>
                  </a:cubicBezTo>
                  <a:cubicBezTo>
                    <a:pt x="3893" y="975"/>
                    <a:pt x="3893" y="975"/>
                    <a:pt x="3893" y="975"/>
                  </a:cubicBezTo>
                  <a:cubicBezTo>
                    <a:pt x="3893" y="971"/>
                    <a:pt x="3890" y="968"/>
                    <a:pt x="3886" y="968"/>
                  </a:cubicBezTo>
                  <a:cubicBezTo>
                    <a:pt x="3842" y="968"/>
                    <a:pt x="3842" y="968"/>
                    <a:pt x="3842" y="968"/>
                  </a:cubicBezTo>
                  <a:cubicBezTo>
                    <a:pt x="3839" y="968"/>
                    <a:pt x="3836" y="970"/>
                    <a:pt x="3836" y="973"/>
                  </a:cubicBezTo>
                  <a:cubicBezTo>
                    <a:pt x="3786" y="1218"/>
                    <a:pt x="3786" y="1218"/>
                    <a:pt x="3786" y="1218"/>
                  </a:cubicBezTo>
                  <a:cubicBezTo>
                    <a:pt x="3767" y="1218"/>
                    <a:pt x="3767" y="1218"/>
                    <a:pt x="3767" y="1218"/>
                  </a:cubicBezTo>
                  <a:cubicBezTo>
                    <a:pt x="3744" y="1106"/>
                    <a:pt x="3744" y="1106"/>
                    <a:pt x="3744" y="1106"/>
                  </a:cubicBezTo>
                  <a:cubicBezTo>
                    <a:pt x="3744" y="1107"/>
                    <a:pt x="3744" y="1107"/>
                    <a:pt x="3744" y="1107"/>
                  </a:cubicBezTo>
                  <a:cubicBezTo>
                    <a:pt x="3131" y="1107"/>
                    <a:pt x="3131" y="1107"/>
                    <a:pt x="3131" y="1107"/>
                  </a:cubicBezTo>
                  <a:cubicBezTo>
                    <a:pt x="3142" y="976"/>
                    <a:pt x="3138" y="847"/>
                    <a:pt x="3118" y="733"/>
                  </a:cubicBezTo>
                  <a:cubicBezTo>
                    <a:pt x="3105" y="657"/>
                    <a:pt x="3085" y="592"/>
                    <a:pt x="3057" y="535"/>
                  </a:cubicBezTo>
                  <a:cubicBezTo>
                    <a:pt x="3050" y="521"/>
                    <a:pt x="3040" y="500"/>
                    <a:pt x="3020" y="500"/>
                  </a:cubicBezTo>
                  <a:cubicBezTo>
                    <a:pt x="3001" y="500"/>
                    <a:pt x="2990" y="521"/>
                    <a:pt x="2983" y="535"/>
                  </a:cubicBezTo>
                  <a:cubicBezTo>
                    <a:pt x="2956" y="592"/>
                    <a:pt x="2936" y="657"/>
                    <a:pt x="2923" y="733"/>
                  </a:cubicBezTo>
                  <a:cubicBezTo>
                    <a:pt x="2903" y="847"/>
                    <a:pt x="2899" y="976"/>
                    <a:pt x="2910" y="1107"/>
                  </a:cubicBezTo>
                  <a:cubicBezTo>
                    <a:pt x="2660" y="1107"/>
                    <a:pt x="2660" y="1107"/>
                    <a:pt x="2660" y="1107"/>
                  </a:cubicBezTo>
                  <a:cubicBezTo>
                    <a:pt x="2660" y="590"/>
                    <a:pt x="2660" y="590"/>
                    <a:pt x="2660" y="590"/>
                  </a:cubicBezTo>
                  <a:cubicBezTo>
                    <a:pt x="2660" y="587"/>
                    <a:pt x="2657" y="584"/>
                    <a:pt x="2654" y="584"/>
                  </a:cubicBezTo>
                  <a:cubicBezTo>
                    <a:pt x="2625" y="579"/>
                    <a:pt x="2625" y="579"/>
                    <a:pt x="2625" y="579"/>
                  </a:cubicBezTo>
                  <a:cubicBezTo>
                    <a:pt x="2625" y="475"/>
                    <a:pt x="2625" y="475"/>
                    <a:pt x="2625" y="475"/>
                  </a:cubicBezTo>
                  <a:cubicBezTo>
                    <a:pt x="2625" y="462"/>
                    <a:pt x="2620" y="453"/>
                    <a:pt x="2610" y="449"/>
                  </a:cubicBezTo>
                  <a:cubicBezTo>
                    <a:pt x="2605" y="447"/>
                    <a:pt x="2598" y="445"/>
                    <a:pt x="2584" y="445"/>
                  </a:cubicBezTo>
                  <a:cubicBezTo>
                    <a:pt x="2552" y="445"/>
                    <a:pt x="2552" y="445"/>
                    <a:pt x="2552" y="445"/>
                  </a:cubicBezTo>
                  <a:cubicBezTo>
                    <a:pt x="2539" y="445"/>
                    <a:pt x="2528" y="451"/>
                    <a:pt x="2525" y="452"/>
                  </a:cubicBezTo>
                  <a:cubicBezTo>
                    <a:pt x="2524" y="453"/>
                    <a:pt x="2524" y="453"/>
                    <a:pt x="2524" y="453"/>
                  </a:cubicBezTo>
                  <a:cubicBezTo>
                    <a:pt x="2521" y="455"/>
                    <a:pt x="2512" y="460"/>
                    <a:pt x="2512" y="472"/>
                  </a:cubicBezTo>
                  <a:cubicBezTo>
                    <a:pt x="2512" y="550"/>
                    <a:pt x="2512" y="550"/>
                    <a:pt x="2512" y="550"/>
                  </a:cubicBezTo>
                  <a:cubicBezTo>
                    <a:pt x="2494" y="550"/>
                    <a:pt x="2494" y="550"/>
                    <a:pt x="2494" y="550"/>
                  </a:cubicBezTo>
                  <a:cubicBezTo>
                    <a:pt x="2491" y="550"/>
                    <a:pt x="2488" y="553"/>
                    <a:pt x="2488" y="557"/>
                  </a:cubicBezTo>
                  <a:cubicBezTo>
                    <a:pt x="2488" y="599"/>
                    <a:pt x="2488" y="599"/>
                    <a:pt x="2488" y="599"/>
                  </a:cubicBezTo>
                  <a:cubicBezTo>
                    <a:pt x="2459" y="599"/>
                    <a:pt x="2459" y="599"/>
                    <a:pt x="2459" y="599"/>
                  </a:cubicBezTo>
                  <a:cubicBezTo>
                    <a:pt x="2455" y="599"/>
                    <a:pt x="2452" y="602"/>
                    <a:pt x="2452" y="606"/>
                  </a:cubicBezTo>
                  <a:cubicBezTo>
                    <a:pt x="2452" y="806"/>
                    <a:pt x="2452" y="806"/>
                    <a:pt x="2452" y="806"/>
                  </a:cubicBezTo>
                  <a:cubicBezTo>
                    <a:pt x="2415" y="811"/>
                    <a:pt x="2415" y="811"/>
                    <a:pt x="2415" y="811"/>
                  </a:cubicBezTo>
                  <a:cubicBezTo>
                    <a:pt x="2412" y="812"/>
                    <a:pt x="2409" y="815"/>
                    <a:pt x="2409" y="818"/>
                  </a:cubicBezTo>
                  <a:cubicBezTo>
                    <a:pt x="2409" y="1107"/>
                    <a:pt x="2409" y="1107"/>
                    <a:pt x="2409" y="1107"/>
                  </a:cubicBezTo>
                  <a:cubicBezTo>
                    <a:pt x="2060" y="1107"/>
                    <a:pt x="2060" y="1107"/>
                    <a:pt x="2060" y="1107"/>
                  </a:cubicBezTo>
                  <a:cubicBezTo>
                    <a:pt x="2061" y="839"/>
                    <a:pt x="2061" y="839"/>
                    <a:pt x="2061" y="839"/>
                  </a:cubicBezTo>
                  <a:cubicBezTo>
                    <a:pt x="2061" y="837"/>
                    <a:pt x="2059" y="835"/>
                    <a:pt x="2057" y="833"/>
                  </a:cubicBezTo>
                  <a:cubicBezTo>
                    <a:pt x="2041" y="826"/>
                    <a:pt x="2041" y="826"/>
                    <a:pt x="2041" y="826"/>
                  </a:cubicBezTo>
                  <a:cubicBezTo>
                    <a:pt x="2040" y="825"/>
                    <a:pt x="2039" y="825"/>
                    <a:pt x="2038" y="825"/>
                  </a:cubicBezTo>
                  <a:cubicBezTo>
                    <a:pt x="2024" y="825"/>
                    <a:pt x="2024" y="825"/>
                    <a:pt x="2024" y="825"/>
                  </a:cubicBezTo>
                  <a:cubicBezTo>
                    <a:pt x="2024" y="756"/>
                    <a:pt x="2024" y="756"/>
                    <a:pt x="2024" y="756"/>
                  </a:cubicBezTo>
                  <a:cubicBezTo>
                    <a:pt x="2029" y="749"/>
                    <a:pt x="2029" y="748"/>
                    <a:pt x="2029" y="746"/>
                  </a:cubicBezTo>
                  <a:cubicBezTo>
                    <a:pt x="2029" y="742"/>
                    <a:pt x="2028" y="740"/>
                    <a:pt x="2021" y="736"/>
                  </a:cubicBezTo>
                  <a:cubicBezTo>
                    <a:pt x="2021" y="732"/>
                    <a:pt x="2019" y="726"/>
                    <a:pt x="2016" y="722"/>
                  </a:cubicBezTo>
                  <a:cubicBezTo>
                    <a:pt x="2013" y="717"/>
                    <a:pt x="2009" y="713"/>
                    <a:pt x="2005" y="710"/>
                  </a:cubicBezTo>
                  <a:cubicBezTo>
                    <a:pt x="2003" y="709"/>
                    <a:pt x="2001" y="707"/>
                    <a:pt x="2000" y="706"/>
                  </a:cubicBezTo>
                  <a:cubicBezTo>
                    <a:pt x="1998" y="704"/>
                    <a:pt x="1997" y="702"/>
                    <a:pt x="1997" y="698"/>
                  </a:cubicBezTo>
                  <a:cubicBezTo>
                    <a:pt x="1997" y="694"/>
                    <a:pt x="1997" y="694"/>
                    <a:pt x="1997" y="694"/>
                  </a:cubicBezTo>
                  <a:cubicBezTo>
                    <a:pt x="1997" y="693"/>
                    <a:pt x="1998" y="693"/>
                    <a:pt x="1998" y="691"/>
                  </a:cubicBezTo>
                  <a:cubicBezTo>
                    <a:pt x="2000" y="690"/>
                    <a:pt x="2002" y="687"/>
                    <a:pt x="2002" y="683"/>
                  </a:cubicBezTo>
                  <a:cubicBezTo>
                    <a:pt x="2002" y="678"/>
                    <a:pt x="1998" y="675"/>
                    <a:pt x="1996" y="673"/>
                  </a:cubicBezTo>
                  <a:cubicBezTo>
                    <a:pt x="1996" y="671"/>
                    <a:pt x="1995" y="668"/>
                    <a:pt x="1995" y="665"/>
                  </a:cubicBezTo>
                  <a:cubicBezTo>
                    <a:pt x="1999" y="665"/>
                    <a:pt x="1999" y="665"/>
                    <a:pt x="1999" y="665"/>
                  </a:cubicBezTo>
                  <a:cubicBezTo>
                    <a:pt x="2003" y="665"/>
                    <a:pt x="2006" y="662"/>
                    <a:pt x="2006" y="658"/>
                  </a:cubicBezTo>
                  <a:cubicBezTo>
                    <a:pt x="2006" y="655"/>
                    <a:pt x="2006" y="655"/>
                    <a:pt x="2006" y="655"/>
                  </a:cubicBezTo>
                  <a:cubicBezTo>
                    <a:pt x="2006" y="651"/>
                    <a:pt x="2003" y="648"/>
                    <a:pt x="1999" y="648"/>
                  </a:cubicBezTo>
                  <a:cubicBezTo>
                    <a:pt x="1995" y="648"/>
                    <a:pt x="1995" y="648"/>
                    <a:pt x="1995" y="648"/>
                  </a:cubicBezTo>
                  <a:cubicBezTo>
                    <a:pt x="1995" y="632"/>
                    <a:pt x="1995" y="632"/>
                    <a:pt x="1995" y="632"/>
                  </a:cubicBezTo>
                  <a:cubicBezTo>
                    <a:pt x="1996" y="630"/>
                    <a:pt x="1997" y="628"/>
                    <a:pt x="1997" y="624"/>
                  </a:cubicBezTo>
                  <a:cubicBezTo>
                    <a:pt x="1997" y="623"/>
                    <a:pt x="1996" y="614"/>
                    <a:pt x="1986" y="614"/>
                  </a:cubicBezTo>
                  <a:cubicBezTo>
                    <a:pt x="1981" y="614"/>
                    <a:pt x="1976" y="617"/>
                    <a:pt x="1976" y="625"/>
                  </a:cubicBezTo>
                  <a:cubicBezTo>
                    <a:pt x="1976" y="628"/>
                    <a:pt x="1977" y="631"/>
                    <a:pt x="1979" y="633"/>
                  </a:cubicBezTo>
                  <a:cubicBezTo>
                    <a:pt x="1979" y="648"/>
                    <a:pt x="1979" y="648"/>
                    <a:pt x="1979" y="648"/>
                  </a:cubicBezTo>
                  <a:cubicBezTo>
                    <a:pt x="1977" y="648"/>
                    <a:pt x="1977" y="648"/>
                    <a:pt x="1977" y="648"/>
                  </a:cubicBezTo>
                  <a:cubicBezTo>
                    <a:pt x="1973" y="648"/>
                    <a:pt x="1970" y="651"/>
                    <a:pt x="1970" y="655"/>
                  </a:cubicBezTo>
                  <a:cubicBezTo>
                    <a:pt x="1970" y="658"/>
                    <a:pt x="1970" y="658"/>
                    <a:pt x="1970" y="658"/>
                  </a:cubicBezTo>
                  <a:cubicBezTo>
                    <a:pt x="1970" y="662"/>
                    <a:pt x="1973" y="665"/>
                    <a:pt x="1977" y="665"/>
                  </a:cubicBezTo>
                  <a:cubicBezTo>
                    <a:pt x="1979" y="665"/>
                    <a:pt x="1979" y="665"/>
                    <a:pt x="1979" y="665"/>
                  </a:cubicBezTo>
                  <a:cubicBezTo>
                    <a:pt x="1978" y="668"/>
                    <a:pt x="1978" y="671"/>
                    <a:pt x="1978" y="674"/>
                  </a:cubicBezTo>
                  <a:cubicBezTo>
                    <a:pt x="1976" y="675"/>
                    <a:pt x="1972" y="678"/>
                    <a:pt x="1972" y="683"/>
                  </a:cubicBezTo>
                  <a:cubicBezTo>
                    <a:pt x="1972" y="686"/>
                    <a:pt x="1974" y="689"/>
                    <a:pt x="1976" y="691"/>
                  </a:cubicBezTo>
                  <a:cubicBezTo>
                    <a:pt x="1976" y="692"/>
                    <a:pt x="1976" y="693"/>
                    <a:pt x="1977" y="694"/>
                  </a:cubicBezTo>
                  <a:cubicBezTo>
                    <a:pt x="1977" y="698"/>
                    <a:pt x="1977" y="698"/>
                    <a:pt x="1977" y="698"/>
                  </a:cubicBezTo>
                  <a:cubicBezTo>
                    <a:pt x="1977" y="701"/>
                    <a:pt x="1974" y="705"/>
                    <a:pt x="1972" y="707"/>
                  </a:cubicBezTo>
                  <a:cubicBezTo>
                    <a:pt x="1972" y="707"/>
                    <a:pt x="1971" y="707"/>
                    <a:pt x="1971" y="708"/>
                  </a:cubicBezTo>
                  <a:cubicBezTo>
                    <a:pt x="1967" y="711"/>
                    <a:pt x="1959" y="718"/>
                    <a:pt x="1956" y="723"/>
                  </a:cubicBezTo>
                  <a:cubicBezTo>
                    <a:pt x="1954" y="728"/>
                    <a:pt x="1953" y="733"/>
                    <a:pt x="1953" y="736"/>
                  </a:cubicBezTo>
                  <a:cubicBezTo>
                    <a:pt x="1946" y="740"/>
                    <a:pt x="1945" y="742"/>
                    <a:pt x="1944" y="745"/>
                  </a:cubicBezTo>
                  <a:cubicBezTo>
                    <a:pt x="1944" y="747"/>
                    <a:pt x="1944" y="749"/>
                    <a:pt x="1948" y="755"/>
                  </a:cubicBezTo>
                  <a:cubicBezTo>
                    <a:pt x="1948" y="841"/>
                    <a:pt x="1948" y="841"/>
                    <a:pt x="1948" y="841"/>
                  </a:cubicBezTo>
                  <a:cubicBezTo>
                    <a:pt x="1930" y="840"/>
                    <a:pt x="1930" y="840"/>
                    <a:pt x="1930" y="840"/>
                  </a:cubicBezTo>
                  <a:cubicBezTo>
                    <a:pt x="1930" y="827"/>
                    <a:pt x="1930" y="827"/>
                    <a:pt x="1930" y="827"/>
                  </a:cubicBezTo>
                  <a:cubicBezTo>
                    <a:pt x="1930" y="824"/>
                    <a:pt x="1927" y="821"/>
                    <a:pt x="1923" y="821"/>
                  </a:cubicBezTo>
                  <a:cubicBezTo>
                    <a:pt x="1906" y="821"/>
                    <a:pt x="1906" y="821"/>
                    <a:pt x="1906" y="821"/>
                  </a:cubicBezTo>
                  <a:cubicBezTo>
                    <a:pt x="1906" y="802"/>
                    <a:pt x="1906" y="776"/>
                    <a:pt x="1906" y="774"/>
                  </a:cubicBezTo>
                  <a:cubicBezTo>
                    <a:pt x="1905" y="771"/>
                    <a:pt x="1903" y="769"/>
                    <a:pt x="1901" y="768"/>
                  </a:cubicBezTo>
                  <a:cubicBezTo>
                    <a:pt x="1901" y="763"/>
                    <a:pt x="1898" y="755"/>
                    <a:pt x="1892" y="748"/>
                  </a:cubicBezTo>
                  <a:cubicBezTo>
                    <a:pt x="1888" y="743"/>
                    <a:pt x="1884" y="740"/>
                    <a:pt x="1880" y="738"/>
                  </a:cubicBezTo>
                  <a:cubicBezTo>
                    <a:pt x="1878" y="736"/>
                    <a:pt x="1875" y="735"/>
                    <a:pt x="1873" y="732"/>
                  </a:cubicBezTo>
                  <a:cubicBezTo>
                    <a:pt x="1868" y="727"/>
                    <a:pt x="1867" y="720"/>
                    <a:pt x="1867" y="716"/>
                  </a:cubicBezTo>
                  <a:cubicBezTo>
                    <a:pt x="1868" y="715"/>
                    <a:pt x="1868" y="714"/>
                    <a:pt x="1869" y="713"/>
                  </a:cubicBezTo>
                  <a:cubicBezTo>
                    <a:pt x="1871" y="710"/>
                    <a:pt x="1872" y="707"/>
                    <a:pt x="1872" y="705"/>
                  </a:cubicBezTo>
                  <a:cubicBezTo>
                    <a:pt x="1872" y="700"/>
                    <a:pt x="1869" y="697"/>
                    <a:pt x="1866" y="694"/>
                  </a:cubicBezTo>
                  <a:cubicBezTo>
                    <a:pt x="1866" y="690"/>
                    <a:pt x="1866" y="690"/>
                    <a:pt x="1866" y="690"/>
                  </a:cubicBezTo>
                  <a:cubicBezTo>
                    <a:pt x="1870" y="690"/>
                    <a:pt x="1870" y="690"/>
                    <a:pt x="1870" y="690"/>
                  </a:cubicBezTo>
                  <a:cubicBezTo>
                    <a:pt x="1873" y="690"/>
                    <a:pt x="1876" y="687"/>
                    <a:pt x="1876" y="683"/>
                  </a:cubicBezTo>
                  <a:cubicBezTo>
                    <a:pt x="1876" y="680"/>
                    <a:pt x="1876" y="680"/>
                    <a:pt x="1876" y="680"/>
                  </a:cubicBezTo>
                  <a:cubicBezTo>
                    <a:pt x="1876" y="676"/>
                    <a:pt x="1873" y="673"/>
                    <a:pt x="1870" y="673"/>
                  </a:cubicBezTo>
                  <a:cubicBezTo>
                    <a:pt x="1866" y="673"/>
                    <a:pt x="1866" y="673"/>
                    <a:pt x="1866" y="673"/>
                  </a:cubicBezTo>
                  <a:cubicBezTo>
                    <a:pt x="1866" y="663"/>
                    <a:pt x="1866" y="663"/>
                    <a:pt x="1866" y="663"/>
                  </a:cubicBezTo>
                  <a:cubicBezTo>
                    <a:pt x="1868" y="661"/>
                    <a:pt x="1869" y="658"/>
                    <a:pt x="1869" y="655"/>
                  </a:cubicBezTo>
                  <a:cubicBezTo>
                    <a:pt x="1869" y="648"/>
                    <a:pt x="1864" y="643"/>
                    <a:pt x="1858" y="643"/>
                  </a:cubicBezTo>
                  <a:cubicBezTo>
                    <a:pt x="1851" y="643"/>
                    <a:pt x="1846" y="648"/>
                    <a:pt x="1846" y="655"/>
                  </a:cubicBezTo>
                  <a:cubicBezTo>
                    <a:pt x="1846" y="658"/>
                    <a:pt x="1848" y="661"/>
                    <a:pt x="1849" y="663"/>
                  </a:cubicBezTo>
                  <a:cubicBezTo>
                    <a:pt x="1849" y="673"/>
                    <a:pt x="1849" y="673"/>
                    <a:pt x="1849" y="673"/>
                  </a:cubicBezTo>
                  <a:cubicBezTo>
                    <a:pt x="1847" y="673"/>
                    <a:pt x="1847" y="673"/>
                    <a:pt x="1847" y="673"/>
                  </a:cubicBezTo>
                  <a:cubicBezTo>
                    <a:pt x="1843" y="673"/>
                    <a:pt x="1840" y="676"/>
                    <a:pt x="1840" y="680"/>
                  </a:cubicBezTo>
                  <a:cubicBezTo>
                    <a:pt x="1840" y="683"/>
                    <a:pt x="1840" y="683"/>
                    <a:pt x="1840" y="683"/>
                  </a:cubicBezTo>
                  <a:cubicBezTo>
                    <a:pt x="1840" y="687"/>
                    <a:pt x="1843" y="690"/>
                    <a:pt x="1847" y="690"/>
                  </a:cubicBezTo>
                  <a:cubicBezTo>
                    <a:pt x="1849" y="690"/>
                    <a:pt x="1849" y="690"/>
                    <a:pt x="1849" y="690"/>
                  </a:cubicBezTo>
                  <a:cubicBezTo>
                    <a:pt x="1849" y="694"/>
                    <a:pt x="1849" y="694"/>
                    <a:pt x="1849" y="694"/>
                  </a:cubicBezTo>
                  <a:cubicBezTo>
                    <a:pt x="1846" y="697"/>
                    <a:pt x="1844" y="701"/>
                    <a:pt x="1844" y="705"/>
                  </a:cubicBezTo>
                  <a:cubicBezTo>
                    <a:pt x="1844" y="709"/>
                    <a:pt x="1845" y="711"/>
                    <a:pt x="1847" y="713"/>
                  </a:cubicBezTo>
                  <a:cubicBezTo>
                    <a:pt x="1847" y="714"/>
                    <a:pt x="1848" y="715"/>
                    <a:pt x="1848" y="716"/>
                  </a:cubicBezTo>
                  <a:cubicBezTo>
                    <a:pt x="1848" y="726"/>
                    <a:pt x="1844" y="730"/>
                    <a:pt x="1841" y="733"/>
                  </a:cubicBezTo>
                  <a:cubicBezTo>
                    <a:pt x="1839" y="734"/>
                    <a:pt x="1837" y="736"/>
                    <a:pt x="1835" y="737"/>
                  </a:cubicBezTo>
                  <a:cubicBezTo>
                    <a:pt x="1832" y="739"/>
                    <a:pt x="1827" y="742"/>
                    <a:pt x="1822" y="747"/>
                  </a:cubicBezTo>
                  <a:cubicBezTo>
                    <a:pt x="1815" y="755"/>
                    <a:pt x="1813" y="763"/>
                    <a:pt x="1813" y="767"/>
                  </a:cubicBezTo>
                  <a:cubicBezTo>
                    <a:pt x="1812" y="768"/>
                    <a:pt x="1812" y="768"/>
                    <a:pt x="1812" y="768"/>
                  </a:cubicBezTo>
                  <a:cubicBezTo>
                    <a:pt x="1810" y="770"/>
                    <a:pt x="1809" y="772"/>
                    <a:pt x="1809" y="775"/>
                  </a:cubicBezTo>
                  <a:cubicBezTo>
                    <a:pt x="1809" y="776"/>
                    <a:pt x="1809" y="800"/>
                    <a:pt x="1808" y="817"/>
                  </a:cubicBezTo>
                  <a:cubicBezTo>
                    <a:pt x="1791" y="817"/>
                    <a:pt x="1791" y="817"/>
                    <a:pt x="1791" y="817"/>
                  </a:cubicBezTo>
                  <a:cubicBezTo>
                    <a:pt x="1788" y="817"/>
                    <a:pt x="1785" y="820"/>
                    <a:pt x="1785" y="824"/>
                  </a:cubicBezTo>
                  <a:cubicBezTo>
                    <a:pt x="1785" y="836"/>
                    <a:pt x="1785" y="836"/>
                    <a:pt x="1785" y="836"/>
                  </a:cubicBezTo>
                  <a:cubicBezTo>
                    <a:pt x="1770" y="836"/>
                    <a:pt x="1770" y="836"/>
                    <a:pt x="1770" y="836"/>
                  </a:cubicBezTo>
                  <a:cubicBezTo>
                    <a:pt x="1770" y="824"/>
                    <a:pt x="1770" y="824"/>
                    <a:pt x="1770" y="824"/>
                  </a:cubicBezTo>
                  <a:cubicBezTo>
                    <a:pt x="1770" y="821"/>
                    <a:pt x="1767" y="818"/>
                    <a:pt x="1763" y="818"/>
                  </a:cubicBezTo>
                  <a:cubicBezTo>
                    <a:pt x="1733" y="818"/>
                    <a:pt x="1733" y="818"/>
                    <a:pt x="1733" y="818"/>
                  </a:cubicBezTo>
                  <a:cubicBezTo>
                    <a:pt x="1729" y="818"/>
                    <a:pt x="1726" y="821"/>
                    <a:pt x="1726" y="824"/>
                  </a:cubicBezTo>
                  <a:cubicBezTo>
                    <a:pt x="1726" y="835"/>
                    <a:pt x="1726" y="835"/>
                    <a:pt x="1726" y="835"/>
                  </a:cubicBezTo>
                  <a:cubicBezTo>
                    <a:pt x="1707" y="834"/>
                    <a:pt x="1707" y="834"/>
                    <a:pt x="1707" y="834"/>
                  </a:cubicBezTo>
                  <a:cubicBezTo>
                    <a:pt x="1707" y="824"/>
                    <a:pt x="1707" y="824"/>
                    <a:pt x="1707" y="824"/>
                  </a:cubicBezTo>
                  <a:cubicBezTo>
                    <a:pt x="1707" y="821"/>
                    <a:pt x="1704" y="818"/>
                    <a:pt x="1700" y="818"/>
                  </a:cubicBezTo>
                  <a:cubicBezTo>
                    <a:pt x="1682" y="818"/>
                    <a:pt x="1682" y="818"/>
                    <a:pt x="1682" y="818"/>
                  </a:cubicBezTo>
                  <a:cubicBezTo>
                    <a:pt x="1682" y="755"/>
                    <a:pt x="1682" y="755"/>
                    <a:pt x="1682" y="755"/>
                  </a:cubicBezTo>
                  <a:cubicBezTo>
                    <a:pt x="1687" y="749"/>
                    <a:pt x="1687" y="749"/>
                    <a:pt x="1687" y="749"/>
                  </a:cubicBezTo>
                  <a:cubicBezTo>
                    <a:pt x="1688" y="747"/>
                    <a:pt x="1688" y="745"/>
                    <a:pt x="1688" y="743"/>
                  </a:cubicBezTo>
                  <a:cubicBezTo>
                    <a:pt x="1687" y="742"/>
                    <a:pt x="1686" y="740"/>
                    <a:pt x="1684" y="739"/>
                  </a:cubicBezTo>
                  <a:cubicBezTo>
                    <a:pt x="1678" y="735"/>
                    <a:pt x="1678" y="735"/>
                    <a:pt x="1678" y="735"/>
                  </a:cubicBezTo>
                  <a:cubicBezTo>
                    <a:pt x="1677" y="729"/>
                    <a:pt x="1675" y="724"/>
                    <a:pt x="1671" y="719"/>
                  </a:cubicBezTo>
                  <a:cubicBezTo>
                    <a:pt x="1668" y="716"/>
                    <a:pt x="1664" y="713"/>
                    <a:pt x="1661" y="710"/>
                  </a:cubicBezTo>
                  <a:cubicBezTo>
                    <a:pt x="1658" y="708"/>
                    <a:pt x="1655" y="705"/>
                    <a:pt x="1653" y="703"/>
                  </a:cubicBezTo>
                  <a:cubicBezTo>
                    <a:pt x="1650" y="700"/>
                    <a:pt x="1650" y="694"/>
                    <a:pt x="1650" y="693"/>
                  </a:cubicBezTo>
                  <a:cubicBezTo>
                    <a:pt x="1650" y="692"/>
                    <a:pt x="1650" y="692"/>
                    <a:pt x="1650" y="692"/>
                  </a:cubicBezTo>
                  <a:cubicBezTo>
                    <a:pt x="1650" y="689"/>
                    <a:pt x="1650" y="689"/>
                    <a:pt x="1650" y="689"/>
                  </a:cubicBezTo>
                  <a:cubicBezTo>
                    <a:pt x="1653" y="686"/>
                    <a:pt x="1655" y="683"/>
                    <a:pt x="1655" y="680"/>
                  </a:cubicBezTo>
                  <a:cubicBezTo>
                    <a:pt x="1655" y="674"/>
                    <a:pt x="1651" y="669"/>
                    <a:pt x="1648" y="667"/>
                  </a:cubicBezTo>
                  <a:cubicBezTo>
                    <a:pt x="1648" y="661"/>
                    <a:pt x="1648" y="661"/>
                    <a:pt x="1648" y="661"/>
                  </a:cubicBezTo>
                  <a:cubicBezTo>
                    <a:pt x="1650" y="661"/>
                    <a:pt x="1650" y="661"/>
                    <a:pt x="1650" y="661"/>
                  </a:cubicBezTo>
                  <a:cubicBezTo>
                    <a:pt x="1654" y="661"/>
                    <a:pt x="1657" y="658"/>
                    <a:pt x="1657" y="654"/>
                  </a:cubicBezTo>
                  <a:cubicBezTo>
                    <a:pt x="1657" y="653"/>
                    <a:pt x="1657" y="653"/>
                    <a:pt x="1657" y="653"/>
                  </a:cubicBezTo>
                  <a:cubicBezTo>
                    <a:pt x="1657" y="649"/>
                    <a:pt x="1654" y="646"/>
                    <a:pt x="1650" y="646"/>
                  </a:cubicBezTo>
                  <a:cubicBezTo>
                    <a:pt x="1648" y="646"/>
                    <a:pt x="1648" y="646"/>
                    <a:pt x="1648" y="646"/>
                  </a:cubicBezTo>
                  <a:cubicBezTo>
                    <a:pt x="1648" y="632"/>
                    <a:pt x="1648" y="632"/>
                    <a:pt x="1648" y="632"/>
                  </a:cubicBezTo>
                  <a:cubicBezTo>
                    <a:pt x="1651" y="629"/>
                    <a:pt x="1652" y="627"/>
                    <a:pt x="1652" y="623"/>
                  </a:cubicBezTo>
                  <a:cubicBezTo>
                    <a:pt x="1652" y="618"/>
                    <a:pt x="1649" y="612"/>
                    <a:pt x="1641" y="612"/>
                  </a:cubicBezTo>
                  <a:cubicBezTo>
                    <a:pt x="1635" y="612"/>
                    <a:pt x="1630" y="617"/>
                    <a:pt x="1630" y="623"/>
                  </a:cubicBezTo>
                  <a:cubicBezTo>
                    <a:pt x="1630" y="626"/>
                    <a:pt x="1631" y="629"/>
                    <a:pt x="1633" y="631"/>
                  </a:cubicBezTo>
                  <a:cubicBezTo>
                    <a:pt x="1633" y="646"/>
                    <a:pt x="1633" y="646"/>
                    <a:pt x="1633" y="646"/>
                  </a:cubicBezTo>
                  <a:cubicBezTo>
                    <a:pt x="1630" y="646"/>
                    <a:pt x="1630" y="646"/>
                    <a:pt x="1630" y="646"/>
                  </a:cubicBezTo>
                  <a:cubicBezTo>
                    <a:pt x="1626" y="646"/>
                    <a:pt x="1623" y="649"/>
                    <a:pt x="1623" y="653"/>
                  </a:cubicBezTo>
                  <a:cubicBezTo>
                    <a:pt x="1623" y="654"/>
                    <a:pt x="1623" y="654"/>
                    <a:pt x="1623" y="654"/>
                  </a:cubicBezTo>
                  <a:cubicBezTo>
                    <a:pt x="1623" y="658"/>
                    <a:pt x="1626" y="661"/>
                    <a:pt x="1630" y="661"/>
                  </a:cubicBezTo>
                  <a:cubicBezTo>
                    <a:pt x="1632" y="661"/>
                    <a:pt x="1632" y="661"/>
                    <a:pt x="1632" y="661"/>
                  </a:cubicBezTo>
                  <a:cubicBezTo>
                    <a:pt x="1631" y="667"/>
                    <a:pt x="1631" y="667"/>
                    <a:pt x="1631" y="667"/>
                  </a:cubicBezTo>
                  <a:cubicBezTo>
                    <a:pt x="1626" y="670"/>
                    <a:pt x="1625" y="674"/>
                    <a:pt x="1625" y="680"/>
                  </a:cubicBezTo>
                  <a:cubicBezTo>
                    <a:pt x="1625" y="684"/>
                    <a:pt x="1627" y="687"/>
                    <a:pt x="1629" y="689"/>
                  </a:cubicBezTo>
                  <a:cubicBezTo>
                    <a:pt x="1628" y="694"/>
                    <a:pt x="1627" y="700"/>
                    <a:pt x="1625" y="704"/>
                  </a:cubicBezTo>
                  <a:cubicBezTo>
                    <a:pt x="1623" y="707"/>
                    <a:pt x="1620" y="709"/>
                    <a:pt x="1617" y="711"/>
                  </a:cubicBezTo>
                  <a:cubicBezTo>
                    <a:pt x="1613" y="713"/>
                    <a:pt x="1609" y="716"/>
                    <a:pt x="1606" y="721"/>
                  </a:cubicBezTo>
                  <a:cubicBezTo>
                    <a:pt x="1600" y="727"/>
                    <a:pt x="1599" y="736"/>
                    <a:pt x="1599" y="741"/>
                  </a:cubicBezTo>
                  <a:cubicBezTo>
                    <a:pt x="1597" y="742"/>
                    <a:pt x="1595" y="742"/>
                    <a:pt x="1595" y="743"/>
                  </a:cubicBezTo>
                  <a:cubicBezTo>
                    <a:pt x="1593" y="743"/>
                    <a:pt x="1591" y="745"/>
                    <a:pt x="1590" y="747"/>
                  </a:cubicBezTo>
                  <a:cubicBezTo>
                    <a:pt x="1590" y="749"/>
                    <a:pt x="1590" y="751"/>
                    <a:pt x="1591" y="753"/>
                  </a:cubicBezTo>
                  <a:cubicBezTo>
                    <a:pt x="1595" y="759"/>
                    <a:pt x="1595" y="759"/>
                    <a:pt x="1595" y="759"/>
                  </a:cubicBezTo>
                  <a:cubicBezTo>
                    <a:pt x="1594" y="823"/>
                    <a:pt x="1594" y="823"/>
                    <a:pt x="1594" y="823"/>
                  </a:cubicBezTo>
                  <a:cubicBezTo>
                    <a:pt x="1575" y="828"/>
                    <a:pt x="1575" y="828"/>
                    <a:pt x="1575" y="828"/>
                  </a:cubicBezTo>
                  <a:cubicBezTo>
                    <a:pt x="1575" y="793"/>
                    <a:pt x="1575" y="793"/>
                    <a:pt x="1575" y="793"/>
                  </a:cubicBezTo>
                  <a:cubicBezTo>
                    <a:pt x="1577" y="791"/>
                    <a:pt x="1579" y="789"/>
                    <a:pt x="1581" y="786"/>
                  </a:cubicBezTo>
                  <a:cubicBezTo>
                    <a:pt x="1583" y="783"/>
                    <a:pt x="1582" y="778"/>
                    <a:pt x="1579" y="776"/>
                  </a:cubicBezTo>
                  <a:cubicBezTo>
                    <a:pt x="1574" y="773"/>
                    <a:pt x="1574" y="773"/>
                    <a:pt x="1574" y="773"/>
                  </a:cubicBezTo>
                  <a:cubicBezTo>
                    <a:pt x="1574" y="770"/>
                    <a:pt x="1574" y="766"/>
                    <a:pt x="1572" y="762"/>
                  </a:cubicBezTo>
                  <a:cubicBezTo>
                    <a:pt x="1569" y="758"/>
                    <a:pt x="1565" y="753"/>
                    <a:pt x="1557" y="748"/>
                  </a:cubicBezTo>
                  <a:cubicBezTo>
                    <a:pt x="1553" y="746"/>
                    <a:pt x="1549" y="741"/>
                    <a:pt x="1549" y="739"/>
                  </a:cubicBezTo>
                  <a:cubicBezTo>
                    <a:pt x="1548" y="738"/>
                    <a:pt x="1548" y="733"/>
                    <a:pt x="1548" y="729"/>
                  </a:cubicBezTo>
                  <a:cubicBezTo>
                    <a:pt x="1548" y="729"/>
                    <a:pt x="1548" y="729"/>
                    <a:pt x="1549" y="728"/>
                  </a:cubicBezTo>
                  <a:cubicBezTo>
                    <a:pt x="1552" y="726"/>
                    <a:pt x="1552" y="723"/>
                    <a:pt x="1552" y="720"/>
                  </a:cubicBezTo>
                  <a:cubicBezTo>
                    <a:pt x="1552" y="715"/>
                    <a:pt x="1549" y="711"/>
                    <a:pt x="1546" y="708"/>
                  </a:cubicBezTo>
                  <a:cubicBezTo>
                    <a:pt x="1546" y="703"/>
                    <a:pt x="1546" y="703"/>
                    <a:pt x="1546" y="703"/>
                  </a:cubicBezTo>
                  <a:cubicBezTo>
                    <a:pt x="1551" y="703"/>
                    <a:pt x="1551" y="703"/>
                    <a:pt x="1551" y="703"/>
                  </a:cubicBezTo>
                  <a:cubicBezTo>
                    <a:pt x="1551" y="703"/>
                    <a:pt x="1552" y="703"/>
                    <a:pt x="1552" y="703"/>
                  </a:cubicBezTo>
                  <a:cubicBezTo>
                    <a:pt x="1555" y="703"/>
                    <a:pt x="1558" y="700"/>
                    <a:pt x="1558" y="697"/>
                  </a:cubicBezTo>
                  <a:cubicBezTo>
                    <a:pt x="1558" y="694"/>
                    <a:pt x="1558" y="694"/>
                    <a:pt x="1558" y="694"/>
                  </a:cubicBezTo>
                  <a:cubicBezTo>
                    <a:pt x="1558" y="692"/>
                    <a:pt x="1558" y="691"/>
                    <a:pt x="1556" y="689"/>
                  </a:cubicBezTo>
                  <a:cubicBezTo>
                    <a:pt x="1555" y="688"/>
                    <a:pt x="1553" y="687"/>
                    <a:pt x="1552" y="687"/>
                  </a:cubicBezTo>
                  <a:cubicBezTo>
                    <a:pt x="1545" y="687"/>
                    <a:pt x="1545" y="687"/>
                    <a:pt x="1545" y="687"/>
                  </a:cubicBezTo>
                  <a:cubicBezTo>
                    <a:pt x="1545" y="676"/>
                    <a:pt x="1545" y="676"/>
                    <a:pt x="1545" y="676"/>
                  </a:cubicBezTo>
                  <a:cubicBezTo>
                    <a:pt x="1547" y="674"/>
                    <a:pt x="1548" y="672"/>
                    <a:pt x="1548" y="668"/>
                  </a:cubicBezTo>
                  <a:cubicBezTo>
                    <a:pt x="1548" y="662"/>
                    <a:pt x="1543" y="658"/>
                    <a:pt x="1537" y="658"/>
                  </a:cubicBezTo>
                  <a:cubicBezTo>
                    <a:pt x="1532" y="658"/>
                    <a:pt x="1527" y="662"/>
                    <a:pt x="1527" y="668"/>
                  </a:cubicBezTo>
                  <a:cubicBezTo>
                    <a:pt x="1527" y="671"/>
                    <a:pt x="1528" y="674"/>
                    <a:pt x="1530" y="676"/>
                  </a:cubicBezTo>
                  <a:cubicBezTo>
                    <a:pt x="1530" y="688"/>
                    <a:pt x="1530" y="688"/>
                    <a:pt x="1530" y="688"/>
                  </a:cubicBezTo>
                  <a:cubicBezTo>
                    <a:pt x="1527" y="688"/>
                    <a:pt x="1527" y="688"/>
                    <a:pt x="1527" y="688"/>
                  </a:cubicBezTo>
                  <a:cubicBezTo>
                    <a:pt x="1523" y="688"/>
                    <a:pt x="1520" y="691"/>
                    <a:pt x="1520" y="695"/>
                  </a:cubicBezTo>
                  <a:cubicBezTo>
                    <a:pt x="1520" y="697"/>
                    <a:pt x="1520" y="697"/>
                    <a:pt x="1520" y="697"/>
                  </a:cubicBezTo>
                  <a:cubicBezTo>
                    <a:pt x="1521" y="701"/>
                    <a:pt x="1524" y="704"/>
                    <a:pt x="1527" y="704"/>
                  </a:cubicBezTo>
                  <a:cubicBezTo>
                    <a:pt x="1529" y="704"/>
                    <a:pt x="1529" y="704"/>
                    <a:pt x="1529" y="704"/>
                  </a:cubicBezTo>
                  <a:cubicBezTo>
                    <a:pt x="1529" y="709"/>
                    <a:pt x="1529" y="709"/>
                    <a:pt x="1529" y="709"/>
                  </a:cubicBezTo>
                  <a:cubicBezTo>
                    <a:pt x="1525" y="711"/>
                    <a:pt x="1523" y="716"/>
                    <a:pt x="1523" y="720"/>
                  </a:cubicBezTo>
                  <a:cubicBezTo>
                    <a:pt x="1523" y="725"/>
                    <a:pt x="1526" y="727"/>
                    <a:pt x="1527" y="728"/>
                  </a:cubicBezTo>
                  <a:cubicBezTo>
                    <a:pt x="1527" y="732"/>
                    <a:pt x="1526" y="737"/>
                    <a:pt x="1525" y="739"/>
                  </a:cubicBezTo>
                  <a:cubicBezTo>
                    <a:pt x="1524" y="741"/>
                    <a:pt x="1523" y="744"/>
                    <a:pt x="1517" y="748"/>
                  </a:cubicBezTo>
                  <a:cubicBezTo>
                    <a:pt x="1509" y="754"/>
                    <a:pt x="1504" y="760"/>
                    <a:pt x="1502" y="765"/>
                  </a:cubicBezTo>
                  <a:cubicBezTo>
                    <a:pt x="1500" y="769"/>
                    <a:pt x="1500" y="773"/>
                    <a:pt x="1500" y="776"/>
                  </a:cubicBezTo>
                  <a:cubicBezTo>
                    <a:pt x="1495" y="780"/>
                    <a:pt x="1495" y="780"/>
                    <a:pt x="1495" y="780"/>
                  </a:cubicBezTo>
                  <a:cubicBezTo>
                    <a:pt x="1494" y="781"/>
                    <a:pt x="1493" y="783"/>
                    <a:pt x="1493" y="785"/>
                  </a:cubicBezTo>
                  <a:cubicBezTo>
                    <a:pt x="1492" y="786"/>
                    <a:pt x="1493" y="788"/>
                    <a:pt x="1494" y="790"/>
                  </a:cubicBezTo>
                  <a:cubicBezTo>
                    <a:pt x="1498" y="795"/>
                    <a:pt x="1498" y="795"/>
                    <a:pt x="1498" y="795"/>
                  </a:cubicBezTo>
                  <a:cubicBezTo>
                    <a:pt x="1498" y="1107"/>
                    <a:pt x="1498" y="1107"/>
                    <a:pt x="1498" y="1107"/>
                  </a:cubicBezTo>
                  <a:cubicBezTo>
                    <a:pt x="871" y="1107"/>
                    <a:pt x="871" y="1107"/>
                    <a:pt x="871" y="1107"/>
                  </a:cubicBezTo>
                  <a:cubicBezTo>
                    <a:pt x="848" y="1027"/>
                    <a:pt x="848" y="1027"/>
                    <a:pt x="848" y="1027"/>
                  </a:cubicBezTo>
                  <a:cubicBezTo>
                    <a:pt x="847" y="1023"/>
                    <a:pt x="845" y="1020"/>
                    <a:pt x="841" y="1020"/>
                  </a:cubicBezTo>
                  <a:cubicBezTo>
                    <a:pt x="804" y="1020"/>
                    <a:pt x="804" y="1020"/>
                    <a:pt x="804" y="1020"/>
                  </a:cubicBezTo>
                  <a:cubicBezTo>
                    <a:pt x="800" y="1020"/>
                    <a:pt x="797" y="1023"/>
                    <a:pt x="797" y="1027"/>
                  </a:cubicBezTo>
                  <a:cubicBezTo>
                    <a:pt x="797" y="1153"/>
                    <a:pt x="797" y="1153"/>
                    <a:pt x="797" y="1153"/>
                  </a:cubicBezTo>
                  <a:cubicBezTo>
                    <a:pt x="745" y="1153"/>
                    <a:pt x="745" y="1153"/>
                    <a:pt x="745" y="1153"/>
                  </a:cubicBezTo>
                  <a:cubicBezTo>
                    <a:pt x="741" y="1153"/>
                    <a:pt x="738" y="1156"/>
                    <a:pt x="738" y="1159"/>
                  </a:cubicBezTo>
                  <a:cubicBezTo>
                    <a:pt x="738" y="1217"/>
                    <a:pt x="738" y="1217"/>
                    <a:pt x="738" y="1217"/>
                  </a:cubicBezTo>
                  <a:cubicBezTo>
                    <a:pt x="697" y="1217"/>
                    <a:pt x="697" y="1217"/>
                    <a:pt x="697" y="1217"/>
                  </a:cubicBezTo>
                  <a:cubicBezTo>
                    <a:pt x="697" y="924"/>
                    <a:pt x="697" y="924"/>
                    <a:pt x="697" y="924"/>
                  </a:cubicBezTo>
                  <a:cubicBezTo>
                    <a:pt x="697" y="921"/>
                    <a:pt x="694" y="918"/>
                    <a:pt x="690" y="918"/>
                  </a:cubicBezTo>
                  <a:cubicBezTo>
                    <a:pt x="653" y="918"/>
                    <a:pt x="653" y="918"/>
                    <a:pt x="653" y="918"/>
                  </a:cubicBezTo>
                  <a:cubicBezTo>
                    <a:pt x="649" y="918"/>
                    <a:pt x="647" y="920"/>
                    <a:pt x="646" y="924"/>
                  </a:cubicBezTo>
                  <a:cubicBezTo>
                    <a:pt x="621" y="1105"/>
                    <a:pt x="621" y="1105"/>
                    <a:pt x="621" y="1105"/>
                  </a:cubicBezTo>
                  <a:cubicBezTo>
                    <a:pt x="584" y="1105"/>
                    <a:pt x="584" y="1105"/>
                    <a:pt x="584" y="1105"/>
                  </a:cubicBezTo>
                  <a:cubicBezTo>
                    <a:pt x="581" y="1105"/>
                    <a:pt x="578" y="1108"/>
                    <a:pt x="578" y="1112"/>
                  </a:cubicBezTo>
                  <a:cubicBezTo>
                    <a:pt x="558" y="1218"/>
                    <a:pt x="558" y="1218"/>
                    <a:pt x="558" y="1218"/>
                  </a:cubicBezTo>
                  <a:cubicBezTo>
                    <a:pt x="535" y="1218"/>
                    <a:pt x="535" y="1218"/>
                    <a:pt x="535" y="1218"/>
                  </a:cubicBezTo>
                  <a:cubicBezTo>
                    <a:pt x="509" y="1046"/>
                    <a:pt x="509" y="1046"/>
                    <a:pt x="509" y="1046"/>
                  </a:cubicBezTo>
                  <a:cubicBezTo>
                    <a:pt x="508" y="1043"/>
                    <a:pt x="506" y="1040"/>
                    <a:pt x="502" y="1040"/>
                  </a:cubicBezTo>
                  <a:cubicBezTo>
                    <a:pt x="470" y="1040"/>
                    <a:pt x="470" y="1040"/>
                    <a:pt x="470" y="1040"/>
                  </a:cubicBezTo>
                  <a:cubicBezTo>
                    <a:pt x="466" y="1040"/>
                    <a:pt x="463" y="1043"/>
                    <a:pt x="463" y="1046"/>
                  </a:cubicBezTo>
                  <a:cubicBezTo>
                    <a:pt x="463" y="1107"/>
                    <a:pt x="463" y="1107"/>
                    <a:pt x="463" y="1107"/>
                  </a:cubicBezTo>
                  <a:cubicBezTo>
                    <a:pt x="0" y="1107"/>
                    <a:pt x="0" y="1107"/>
                    <a:pt x="0" y="1107"/>
                  </a:cubicBezTo>
                  <a:cubicBezTo>
                    <a:pt x="0" y="1120"/>
                    <a:pt x="0" y="1120"/>
                    <a:pt x="0" y="1120"/>
                  </a:cubicBezTo>
                  <a:cubicBezTo>
                    <a:pt x="470" y="1120"/>
                    <a:pt x="470" y="1120"/>
                    <a:pt x="470" y="1120"/>
                  </a:cubicBezTo>
                  <a:cubicBezTo>
                    <a:pt x="472" y="1120"/>
                    <a:pt x="473" y="1120"/>
                    <a:pt x="474" y="1118"/>
                  </a:cubicBezTo>
                  <a:cubicBezTo>
                    <a:pt x="476" y="1117"/>
                    <a:pt x="476" y="1115"/>
                    <a:pt x="476" y="1114"/>
                  </a:cubicBezTo>
                  <a:cubicBezTo>
                    <a:pt x="476" y="1053"/>
                    <a:pt x="476" y="1053"/>
                    <a:pt x="476" y="1053"/>
                  </a:cubicBezTo>
                  <a:cubicBezTo>
                    <a:pt x="496" y="1053"/>
                    <a:pt x="496" y="1053"/>
                    <a:pt x="496" y="1053"/>
                  </a:cubicBezTo>
                  <a:cubicBezTo>
                    <a:pt x="521" y="1225"/>
                    <a:pt x="521" y="1225"/>
                    <a:pt x="521" y="1225"/>
                  </a:cubicBezTo>
                  <a:cubicBezTo>
                    <a:pt x="522" y="1228"/>
                    <a:pt x="524" y="1231"/>
                    <a:pt x="528" y="1231"/>
                  </a:cubicBezTo>
                  <a:cubicBezTo>
                    <a:pt x="564" y="1231"/>
                    <a:pt x="564" y="1231"/>
                    <a:pt x="564" y="1231"/>
                  </a:cubicBezTo>
                  <a:cubicBezTo>
                    <a:pt x="568" y="1231"/>
                    <a:pt x="570" y="1228"/>
                    <a:pt x="571" y="1225"/>
                  </a:cubicBezTo>
                  <a:cubicBezTo>
                    <a:pt x="591" y="1119"/>
                    <a:pt x="591" y="1119"/>
                    <a:pt x="591" y="1119"/>
                  </a:cubicBezTo>
                  <a:cubicBezTo>
                    <a:pt x="627" y="1119"/>
                    <a:pt x="627" y="1119"/>
                    <a:pt x="627" y="1119"/>
                  </a:cubicBezTo>
                  <a:cubicBezTo>
                    <a:pt x="631" y="1119"/>
                    <a:pt x="633" y="1116"/>
                    <a:pt x="634" y="1112"/>
                  </a:cubicBezTo>
                  <a:cubicBezTo>
                    <a:pt x="660" y="931"/>
                    <a:pt x="660" y="931"/>
                    <a:pt x="660" y="931"/>
                  </a:cubicBezTo>
                  <a:cubicBezTo>
                    <a:pt x="683" y="931"/>
                    <a:pt x="683" y="931"/>
                    <a:pt x="683" y="931"/>
                  </a:cubicBezTo>
                  <a:cubicBezTo>
                    <a:pt x="683" y="1224"/>
                    <a:pt x="683" y="1224"/>
                    <a:pt x="683" y="1224"/>
                  </a:cubicBezTo>
                  <a:cubicBezTo>
                    <a:pt x="683" y="1228"/>
                    <a:pt x="686" y="1231"/>
                    <a:pt x="690" y="1231"/>
                  </a:cubicBezTo>
                  <a:cubicBezTo>
                    <a:pt x="745" y="1231"/>
                    <a:pt x="745" y="1231"/>
                    <a:pt x="745" y="1231"/>
                  </a:cubicBezTo>
                  <a:cubicBezTo>
                    <a:pt x="748" y="1231"/>
                    <a:pt x="751" y="1228"/>
                    <a:pt x="751" y="1224"/>
                  </a:cubicBezTo>
                  <a:cubicBezTo>
                    <a:pt x="751" y="1166"/>
                    <a:pt x="751" y="1166"/>
                    <a:pt x="751" y="1166"/>
                  </a:cubicBezTo>
                  <a:cubicBezTo>
                    <a:pt x="804" y="1166"/>
                    <a:pt x="804" y="1166"/>
                    <a:pt x="804" y="1166"/>
                  </a:cubicBezTo>
                  <a:cubicBezTo>
                    <a:pt x="807" y="1166"/>
                    <a:pt x="810" y="1163"/>
                    <a:pt x="810" y="1159"/>
                  </a:cubicBezTo>
                  <a:cubicBezTo>
                    <a:pt x="810" y="1034"/>
                    <a:pt x="810" y="1034"/>
                    <a:pt x="810" y="1034"/>
                  </a:cubicBezTo>
                  <a:cubicBezTo>
                    <a:pt x="835" y="1034"/>
                    <a:pt x="835" y="1034"/>
                    <a:pt x="835" y="1034"/>
                  </a:cubicBezTo>
                  <a:cubicBezTo>
                    <a:pt x="858" y="1113"/>
                    <a:pt x="858" y="1113"/>
                    <a:pt x="858" y="1113"/>
                  </a:cubicBezTo>
                  <a:cubicBezTo>
                    <a:pt x="859" y="1117"/>
                    <a:pt x="861" y="1120"/>
                    <a:pt x="864" y="1120"/>
                  </a:cubicBezTo>
                  <a:cubicBezTo>
                    <a:pt x="1505" y="1120"/>
                    <a:pt x="1505" y="1120"/>
                    <a:pt x="1505" y="1120"/>
                  </a:cubicBezTo>
                  <a:cubicBezTo>
                    <a:pt x="1509" y="1120"/>
                    <a:pt x="1512" y="1117"/>
                    <a:pt x="1512" y="1113"/>
                  </a:cubicBezTo>
                  <a:cubicBezTo>
                    <a:pt x="1512" y="792"/>
                    <a:pt x="1512" y="792"/>
                    <a:pt x="1512" y="792"/>
                  </a:cubicBezTo>
                  <a:cubicBezTo>
                    <a:pt x="1512" y="791"/>
                    <a:pt x="1511" y="789"/>
                    <a:pt x="1510" y="788"/>
                  </a:cubicBezTo>
                  <a:cubicBezTo>
                    <a:pt x="1509" y="786"/>
                    <a:pt x="1509" y="786"/>
                    <a:pt x="1509" y="786"/>
                  </a:cubicBezTo>
                  <a:cubicBezTo>
                    <a:pt x="1511" y="785"/>
                    <a:pt x="1511" y="785"/>
                    <a:pt x="1511" y="785"/>
                  </a:cubicBezTo>
                  <a:cubicBezTo>
                    <a:pt x="1512" y="783"/>
                    <a:pt x="1513" y="781"/>
                    <a:pt x="1513" y="779"/>
                  </a:cubicBezTo>
                  <a:cubicBezTo>
                    <a:pt x="1513" y="777"/>
                    <a:pt x="1513" y="773"/>
                    <a:pt x="1514" y="770"/>
                  </a:cubicBezTo>
                  <a:cubicBezTo>
                    <a:pt x="1515" y="767"/>
                    <a:pt x="1519" y="763"/>
                    <a:pt x="1526" y="758"/>
                  </a:cubicBezTo>
                  <a:cubicBezTo>
                    <a:pt x="1531" y="754"/>
                    <a:pt x="1535" y="750"/>
                    <a:pt x="1537" y="746"/>
                  </a:cubicBezTo>
                  <a:cubicBezTo>
                    <a:pt x="1540" y="751"/>
                    <a:pt x="1546" y="757"/>
                    <a:pt x="1550" y="759"/>
                  </a:cubicBezTo>
                  <a:cubicBezTo>
                    <a:pt x="1557" y="764"/>
                    <a:pt x="1559" y="767"/>
                    <a:pt x="1560" y="768"/>
                  </a:cubicBezTo>
                  <a:cubicBezTo>
                    <a:pt x="1561" y="770"/>
                    <a:pt x="1561" y="772"/>
                    <a:pt x="1561" y="775"/>
                  </a:cubicBezTo>
                  <a:cubicBezTo>
                    <a:pt x="1561" y="775"/>
                    <a:pt x="1561" y="776"/>
                    <a:pt x="1561" y="777"/>
                  </a:cubicBezTo>
                  <a:cubicBezTo>
                    <a:pt x="1561" y="779"/>
                    <a:pt x="1562" y="781"/>
                    <a:pt x="1564" y="782"/>
                  </a:cubicBezTo>
                  <a:cubicBezTo>
                    <a:pt x="1566" y="784"/>
                    <a:pt x="1566" y="784"/>
                    <a:pt x="1566" y="784"/>
                  </a:cubicBezTo>
                  <a:cubicBezTo>
                    <a:pt x="1564" y="785"/>
                    <a:pt x="1562" y="787"/>
                    <a:pt x="1562" y="790"/>
                  </a:cubicBezTo>
                  <a:cubicBezTo>
                    <a:pt x="1562" y="836"/>
                    <a:pt x="1562" y="836"/>
                    <a:pt x="1562" y="836"/>
                  </a:cubicBezTo>
                  <a:cubicBezTo>
                    <a:pt x="1562" y="838"/>
                    <a:pt x="1563" y="840"/>
                    <a:pt x="1565" y="842"/>
                  </a:cubicBezTo>
                  <a:cubicBezTo>
                    <a:pt x="1566" y="843"/>
                    <a:pt x="1568" y="843"/>
                    <a:pt x="1570" y="843"/>
                  </a:cubicBezTo>
                  <a:cubicBezTo>
                    <a:pt x="1603" y="834"/>
                    <a:pt x="1603" y="834"/>
                    <a:pt x="1603" y="834"/>
                  </a:cubicBezTo>
                  <a:cubicBezTo>
                    <a:pt x="1605" y="833"/>
                    <a:pt x="1608" y="831"/>
                    <a:pt x="1608" y="828"/>
                  </a:cubicBezTo>
                  <a:cubicBezTo>
                    <a:pt x="1609" y="757"/>
                    <a:pt x="1609" y="757"/>
                    <a:pt x="1609" y="757"/>
                  </a:cubicBezTo>
                  <a:cubicBezTo>
                    <a:pt x="1609" y="755"/>
                    <a:pt x="1608" y="754"/>
                    <a:pt x="1608" y="752"/>
                  </a:cubicBezTo>
                  <a:cubicBezTo>
                    <a:pt x="1607" y="752"/>
                    <a:pt x="1607" y="752"/>
                    <a:pt x="1607" y="752"/>
                  </a:cubicBezTo>
                  <a:cubicBezTo>
                    <a:pt x="1608" y="751"/>
                    <a:pt x="1609" y="750"/>
                    <a:pt x="1611" y="749"/>
                  </a:cubicBezTo>
                  <a:cubicBezTo>
                    <a:pt x="1612" y="747"/>
                    <a:pt x="1613" y="745"/>
                    <a:pt x="1613" y="743"/>
                  </a:cubicBezTo>
                  <a:cubicBezTo>
                    <a:pt x="1612" y="741"/>
                    <a:pt x="1613" y="733"/>
                    <a:pt x="1616" y="729"/>
                  </a:cubicBezTo>
                  <a:cubicBezTo>
                    <a:pt x="1618" y="726"/>
                    <a:pt x="1621" y="724"/>
                    <a:pt x="1624" y="722"/>
                  </a:cubicBezTo>
                  <a:cubicBezTo>
                    <a:pt x="1628" y="719"/>
                    <a:pt x="1632" y="717"/>
                    <a:pt x="1636" y="711"/>
                  </a:cubicBezTo>
                  <a:cubicBezTo>
                    <a:pt x="1637" y="710"/>
                    <a:pt x="1638" y="708"/>
                    <a:pt x="1639" y="705"/>
                  </a:cubicBezTo>
                  <a:cubicBezTo>
                    <a:pt x="1640" y="707"/>
                    <a:pt x="1641" y="709"/>
                    <a:pt x="1642" y="711"/>
                  </a:cubicBezTo>
                  <a:cubicBezTo>
                    <a:pt x="1645" y="715"/>
                    <a:pt x="1649" y="718"/>
                    <a:pt x="1653" y="721"/>
                  </a:cubicBezTo>
                  <a:cubicBezTo>
                    <a:pt x="1656" y="723"/>
                    <a:pt x="1659" y="725"/>
                    <a:pt x="1660" y="727"/>
                  </a:cubicBezTo>
                  <a:cubicBezTo>
                    <a:pt x="1664" y="732"/>
                    <a:pt x="1665" y="735"/>
                    <a:pt x="1664" y="738"/>
                  </a:cubicBezTo>
                  <a:cubicBezTo>
                    <a:pt x="1664" y="741"/>
                    <a:pt x="1665" y="743"/>
                    <a:pt x="1668" y="745"/>
                  </a:cubicBezTo>
                  <a:cubicBezTo>
                    <a:pt x="1672" y="747"/>
                    <a:pt x="1672" y="747"/>
                    <a:pt x="1672" y="747"/>
                  </a:cubicBezTo>
                  <a:cubicBezTo>
                    <a:pt x="1670" y="750"/>
                    <a:pt x="1670" y="750"/>
                    <a:pt x="1670" y="750"/>
                  </a:cubicBezTo>
                  <a:cubicBezTo>
                    <a:pt x="1669" y="751"/>
                    <a:pt x="1669" y="752"/>
                    <a:pt x="1669" y="753"/>
                  </a:cubicBezTo>
                  <a:cubicBezTo>
                    <a:pt x="1669" y="824"/>
                    <a:pt x="1669" y="824"/>
                    <a:pt x="1669" y="824"/>
                  </a:cubicBezTo>
                  <a:cubicBezTo>
                    <a:pt x="1669" y="828"/>
                    <a:pt x="1672" y="831"/>
                    <a:pt x="1675" y="831"/>
                  </a:cubicBezTo>
                  <a:cubicBezTo>
                    <a:pt x="1693" y="831"/>
                    <a:pt x="1693" y="831"/>
                    <a:pt x="1693" y="831"/>
                  </a:cubicBezTo>
                  <a:cubicBezTo>
                    <a:pt x="1693" y="841"/>
                    <a:pt x="1693" y="841"/>
                    <a:pt x="1693" y="841"/>
                  </a:cubicBezTo>
                  <a:cubicBezTo>
                    <a:pt x="1693" y="845"/>
                    <a:pt x="1696" y="848"/>
                    <a:pt x="1700" y="848"/>
                  </a:cubicBezTo>
                  <a:cubicBezTo>
                    <a:pt x="1732" y="848"/>
                    <a:pt x="1732" y="848"/>
                    <a:pt x="1732" y="848"/>
                  </a:cubicBezTo>
                  <a:cubicBezTo>
                    <a:pt x="1734" y="848"/>
                    <a:pt x="1736" y="847"/>
                    <a:pt x="1737" y="846"/>
                  </a:cubicBezTo>
                  <a:cubicBezTo>
                    <a:pt x="1738" y="845"/>
                    <a:pt x="1739" y="843"/>
                    <a:pt x="1739" y="841"/>
                  </a:cubicBezTo>
                  <a:cubicBezTo>
                    <a:pt x="1739" y="831"/>
                    <a:pt x="1739" y="831"/>
                    <a:pt x="1739" y="831"/>
                  </a:cubicBezTo>
                  <a:cubicBezTo>
                    <a:pt x="1756" y="831"/>
                    <a:pt x="1756" y="831"/>
                    <a:pt x="1756" y="831"/>
                  </a:cubicBezTo>
                  <a:cubicBezTo>
                    <a:pt x="1756" y="843"/>
                    <a:pt x="1756" y="843"/>
                    <a:pt x="1756" y="843"/>
                  </a:cubicBezTo>
                  <a:cubicBezTo>
                    <a:pt x="1756" y="846"/>
                    <a:pt x="1759" y="849"/>
                    <a:pt x="1763" y="849"/>
                  </a:cubicBezTo>
                  <a:cubicBezTo>
                    <a:pt x="1791" y="849"/>
                    <a:pt x="1791" y="849"/>
                    <a:pt x="1791" y="849"/>
                  </a:cubicBezTo>
                  <a:cubicBezTo>
                    <a:pt x="1795" y="849"/>
                    <a:pt x="1798" y="846"/>
                    <a:pt x="1798" y="843"/>
                  </a:cubicBezTo>
                  <a:cubicBezTo>
                    <a:pt x="1798" y="831"/>
                    <a:pt x="1798" y="831"/>
                    <a:pt x="1798" y="831"/>
                  </a:cubicBezTo>
                  <a:cubicBezTo>
                    <a:pt x="1815" y="831"/>
                    <a:pt x="1815" y="831"/>
                    <a:pt x="1815" y="831"/>
                  </a:cubicBezTo>
                  <a:cubicBezTo>
                    <a:pt x="1819" y="831"/>
                    <a:pt x="1822" y="828"/>
                    <a:pt x="1822" y="824"/>
                  </a:cubicBezTo>
                  <a:cubicBezTo>
                    <a:pt x="1822" y="822"/>
                    <a:pt x="1822" y="786"/>
                    <a:pt x="1822" y="777"/>
                  </a:cubicBezTo>
                  <a:cubicBezTo>
                    <a:pt x="1822" y="777"/>
                    <a:pt x="1822" y="777"/>
                    <a:pt x="1822" y="777"/>
                  </a:cubicBezTo>
                  <a:cubicBezTo>
                    <a:pt x="1823" y="776"/>
                    <a:pt x="1824" y="774"/>
                    <a:pt x="1825" y="772"/>
                  </a:cubicBezTo>
                  <a:cubicBezTo>
                    <a:pt x="1826" y="772"/>
                    <a:pt x="1826" y="771"/>
                    <a:pt x="1826" y="770"/>
                  </a:cubicBezTo>
                  <a:cubicBezTo>
                    <a:pt x="1826" y="769"/>
                    <a:pt x="1826" y="762"/>
                    <a:pt x="1832" y="757"/>
                  </a:cubicBezTo>
                  <a:cubicBezTo>
                    <a:pt x="1835" y="753"/>
                    <a:pt x="1839" y="750"/>
                    <a:pt x="1842" y="748"/>
                  </a:cubicBezTo>
                  <a:cubicBezTo>
                    <a:pt x="1845" y="746"/>
                    <a:pt x="1848" y="745"/>
                    <a:pt x="1850" y="743"/>
                  </a:cubicBezTo>
                  <a:cubicBezTo>
                    <a:pt x="1853" y="740"/>
                    <a:pt x="1855" y="737"/>
                    <a:pt x="1858" y="733"/>
                  </a:cubicBezTo>
                  <a:cubicBezTo>
                    <a:pt x="1859" y="736"/>
                    <a:pt x="1861" y="739"/>
                    <a:pt x="1863" y="742"/>
                  </a:cubicBezTo>
                  <a:cubicBezTo>
                    <a:pt x="1867" y="745"/>
                    <a:pt x="1870" y="747"/>
                    <a:pt x="1873" y="749"/>
                  </a:cubicBezTo>
                  <a:cubicBezTo>
                    <a:pt x="1876" y="751"/>
                    <a:pt x="1879" y="753"/>
                    <a:pt x="1881" y="756"/>
                  </a:cubicBezTo>
                  <a:cubicBezTo>
                    <a:pt x="1887" y="763"/>
                    <a:pt x="1888" y="769"/>
                    <a:pt x="1888" y="772"/>
                  </a:cubicBezTo>
                  <a:cubicBezTo>
                    <a:pt x="1888" y="774"/>
                    <a:pt x="1890" y="777"/>
                    <a:pt x="1892" y="778"/>
                  </a:cubicBezTo>
                  <a:cubicBezTo>
                    <a:pt x="1892" y="778"/>
                    <a:pt x="1892" y="778"/>
                    <a:pt x="1892" y="778"/>
                  </a:cubicBezTo>
                  <a:cubicBezTo>
                    <a:pt x="1892" y="786"/>
                    <a:pt x="1893" y="810"/>
                    <a:pt x="1893" y="827"/>
                  </a:cubicBezTo>
                  <a:cubicBezTo>
                    <a:pt x="1893" y="831"/>
                    <a:pt x="1896" y="834"/>
                    <a:pt x="1900" y="834"/>
                  </a:cubicBezTo>
                  <a:cubicBezTo>
                    <a:pt x="1917" y="834"/>
                    <a:pt x="1917" y="834"/>
                    <a:pt x="1917" y="834"/>
                  </a:cubicBezTo>
                  <a:cubicBezTo>
                    <a:pt x="1917" y="847"/>
                    <a:pt x="1917" y="847"/>
                    <a:pt x="1917" y="847"/>
                  </a:cubicBezTo>
                  <a:cubicBezTo>
                    <a:pt x="1917" y="851"/>
                    <a:pt x="1920" y="854"/>
                    <a:pt x="1923" y="854"/>
                  </a:cubicBezTo>
                  <a:cubicBezTo>
                    <a:pt x="1955" y="854"/>
                    <a:pt x="1955" y="854"/>
                    <a:pt x="1955" y="854"/>
                  </a:cubicBezTo>
                  <a:cubicBezTo>
                    <a:pt x="1957" y="854"/>
                    <a:pt x="1958" y="853"/>
                    <a:pt x="1960" y="852"/>
                  </a:cubicBezTo>
                  <a:cubicBezTo>
                    <a:pt x="1961" y="851"/>
                    <a:pt x="1962" y="849"/>
                    <a:pt x="1962" y="847"/>
                  </a:cubicBezTo>
                  <a:cubicBezTo>
                    <a:pt x="1962" y="753"/>
                    <a:pt x="1962" y="753"/>
                    <a:pt x="1962" y="753"/>
                  </a:cubicBezTo>
                  <a:cubicBezTo>
                    <a:pt x="1962" y="752"/>
                    <a:pt x="1961" y="750"/>
                    <a:pt x="1960" y="749"/>
                  </a:cubicBezTo>
                  <a:cubicBezTo>
                    <a:pt x="1960" y="749"/>
                    <a:pt x="1960" y="748"/>
                    <a:pt x="1959" y="748"/>
                  </a:cubicBezTo>
                  <a:cubicBezTo>
                    <a:pt x="1960" y="747"/>
                    <a:pt x="1961" y="747"/>
                    <a:pt x="1963" y="746"/>
                  </a:cubicBezTo>
                  <a:cubicBezTo>
                    <a:pt x="1965" y="745"/>
                    <a:pt x="1966" y="742"/>
                    <a:pt x="1966" y="740"/>
                  </a:cubicBezTo>
                  <a:cubicBezTo>
                    <a:pt x="1966" y="738"/>
                    <a:pt x="1966" y="733"/>
                    <a:pt x="1967" y="730"/>
                  </a:cubicBezTo>
                  <a:cubicBezTo>
                    <a:pt x="1970" y="727"/>
                    <a:pt x="1977" y="721"/>
                    <a:pt x="1980" y="718"/>
                  </a:cubicBezTo>
                  <a:cubicBezTo>
                    <a:pt x="1980" y="717"/>
                    <a:pt x="1981" y="717"/>
                    <a:pt x="1981" y="717"/>
                  </a:cubicBezTo>
                  <a:cubicBezTo>
                    <a:pt x="1983" y="715"/>
                    <a:pt x="1985" y="713"/>
                    <a:pt x="1986" y="710"/>
                  </a:cubicBezTo>
                  <a:cubicBezTo>
                    <a:pt x="1988" y="712"/>
                    <a:pt x="1989" y="714"/>
                    <a:pt x="1991" y="716"/>
                  </a:cubicBezTo>
                  <a:cubicBezTo>
                    <a:pt x="1993" y="718"/>
                    <a:pt x="1995" y="719"/>
                    <a:pt x="1997" y="721"/>
                  </a:cubicBezTo>
                  <a:cubicBezTo>
                    <a:pt x="2000" y="723"/>
                    <a:pt x="2003" y="726"/>
                    <a:pt x="2005" y="729"/>
                  </a:cubicBezTo>
                  <a:cubicBezTo>
                    <a:pt x="2007" y="732"/>
                    <a:pt x="2008" y="737"/>
                    <a:pt x="2008" y="739"/>
                  </a:cubicBezTo>
                  <a:cubicBezTo>
                    <a:pt x="2007" y="741"/>
                    <a:pt x="2009" y="744"/>
                    <a:pt x="2011" y="745"/>
                  </a:cubicBezTo>
                  <a:cubicBezTo>
                    <a:pt x="2012" y="746"/>
                    <a:pt x="2013" y="747"/>
                    <a:pt x="2014" y="747"/>
                  </a:cubicBezTo>
                  <a:cubicBezTo>
                    <a:pt x="2013" y="748"/>
                    <a:pt x="2013" y="749"/>
                    <a:pt x="2012" y="749"/>
                  </a:cubicBezTo>
                  <a:cubicBezTo>
                    <a:pt x="2011" y="751"/>
                    <a:pt x="2011" y="752"/>
                    <a:pt x="2011" y="754"/>
                  </a:cubicBezTo>
                  <a:cubicBezTo>
                    <a:pt x="2011" y="831"/>
                    <a:pt x="2011" y="831"/>
                    <a:pt x="2011" y="831"/>
                  </a:cubicBezTo>
                  <a:cubicBezTo>
                    <a:pt x="2011" y="835"/>
                    <a:pt x="2014" y="838"/>
                    <a:pt x="2017" y="838"/>
                  </a:cubicBezTo>
                  <a:cubicBezTo>
                    <a:pt x="2037" y="838"/>
                    <a:pt x="2037" y="838"/>
                    <a:pt x="2037" y="838"/>
                  </a:cubicBezTo>
                  <a:cubicBezTo>
                    <a:pt x="2047" y="844"/>
                    <a:pt x="2047" y="844"/>
                    <a:pt x="2047" y="844"/>
                  </a:cubicBezTo>
                  <a:cubicBezTo>
                    <a:pt x="2047" y="1119"/>
                    <a:pt x="2047" y="1119"/>
                    <a:pt x="2047" y="1119"/>
                  </a:cubicBezTo>
                  <a:cubicBezTo>
                    <a:pt x="2047" y="1119"/>
                    <a:pt x="2047" y="1119"/>
                    <a:pt x="2047" y="1119"/>
                  </a:cubicBezTo>
                  <a:cubicBezTo>
                    <a:pt x="2047" y="1120"/>
                    <a:pt x="2047" y="1120"/>
                    <a:pt x="2047" y="1120"/>
                  </a:cubicBezTo>
                  <a:cubicBezTo>
                    <a:pt x="2416" y="1120"/>
                    <a:pt x="2416" y="1120"/>
                    <a:pt x="2416" y="1120"/>
                  </a:cubicBezTo>
                  <a:cubicBezTo>
                    <a:pt x="2420" y="1120"/>
                    <a:pt x="2423" y="1117"/>
                    <a:pt x="2423" y="1113"/>
                  </a:cubicBezTo>
                  <a:cubicBezTo>
                    <a:pt x="2423" y="824"/>
                    <a:pt x="2423" y="824"/>
                    <a:pt x="2423" y="824"/>
                  </a:cubicBezTo>
                  <a:cubicBezTo>
                    <a:pt x="2460" y="818"/>
                    <a:pt x="2460" y="818"/>
                    <a:pt x="2460" y="818"/>
                  </a:cubicBezTo>
                  <a:cubicBezTo>
                    <a:pt x="2463" y="818"/>
                    <a:pt x="2466" y="815"/>
                    <a:pt x="2466" y="811"/>
                  </a:cubicBezTo>
                  <a:cubicBezTo>
                    <a:pt x="2466" y="613"/>
                    <a:pt x="2466" y="613"/>
                    <a:pt x="2466" y="613"/>
                  </a:cubicBezTo>
                  <a:cubicBezTo>
                    <a:pt x="2494" y="613"/>
                    <a:pt x="2494" y="613"/>
                    <a:pt x="2494" y="613"/>
                  </a:cubicBezTo>
                  <a:cubicBezTo>
                    <a:pt x="2498" y="613"/>
                    <a:pt x="2501" y="610"/>
                    <a:pt x="2501" y="606"/>
                  </a:cubicBezTo>
                  <a:cubicBezTo>
                    <a:pt x="2501" y="563"/>
                    <a:pt x="2501" y="563"/>
                    <a:pt x="2501" y="563"/>
                  </a:cubicBezTo>
                  <a:cubicBezTo>
                    <a:pt x="2519" y="563"/>
                    <a:pt x="2519" y="563"/>
                    <a:pt x="2519" y="563"/>
                  </a:cubicBezTo>
                  <a:cubicBezTo>
                    <a:pt x="2522" y="563"/>
                    <a:pt x="2525" y="560"/>
                    <a:pt x="2525" y="557"/>
                  </a:cubicBezTo>
                  <a:cubicBezTo>
                    <a:pt x="2525" y="472"/>
                    <a:pt x="2525" y="472"/>
                    <a:pt x="2525" y="472"/>
                  </a:cubicBezTo>
                  <a:cubicBezTo>
                    <a:pt x="2525" y="468"/>
                    <a:pt x="2528" y="466"/>
                    <a:pt x="2531" y="464"/>
                  </a:cubicBezTo>
                  <a:cubicBezTo>
                    <a:pt x="2532" y="464"/>
                    <a:pt x="2532" y="464"/>
                    <a:pt x="2532" y="464"/>
                  </a:cubicBezTo>
                  <a:cubicBezTo>
                    <a:pt x="2533" y="463"/>
                    <a:pt x="2542" y="458"/>
                    <a:pt x="2552" y="458"/>
                  </a:cubicBezTo>
                  <a:cubicBezTo>
                    <a:pt x="2584" y="458"/>
                    <a:pt x="2584" y="458"/>
                    <a:pt x="2584" y="458"/>
                  </a:cubicBezTo>
                  <a:cubicBezTo>
                    <a:pt x="2596" y="458"/>
                    <a:pt x="2601" y="460"/>
                    <a:pt x="2605" y="462"/>
                  </a:cubicBezTo>
                  <a:cubicBezTo>
                    <a:pt x="2607" y="463"/>
                    <a:pt x="2611" y="464"/>
                    <a:pt x="2611" y="475"/>
                  </a:cubicBezTo>
                  <a:cubicBezTo>
                    <a:pt x="2611" y="585"/>
                    <a:pt x="2611" y="585"/>
                    <a:pt x="2611" y="585"/>
                  </a:cubicBezTo>
                  <a:cubicBezTo>
                    <a:pt x="2611" y="588"/>
                    <a:pt x="2614" y="591"/>
                    <a:pt x="2617" y="591"/>
                  </a:cubicBezTo>
                  <a:cubicBezTo>
                    <a:pt x="2646" y="596"/>
                    <a:pt x="2646" y="596"/>
                    <a:pt x="2646" y="596"/>
                  </a:cubicBezTo>
                  <a:cubicBezTo>
                    <a:pt x="2646" y="1113"/>
                    <a:pt x="2646" y="1113"/>
                    <a:pt x="2646" y="1113"/>
                  </a:cubicBezTo>
                  <a:cubicBezTo>
                    <a:pt x="2646" y="1115"/>
                    <a:pt x="2647" y="1117"/>
                    <a:pt x="2648" y="1118"/>
                  </a:cubicBezTo>
                  <a:cubicBezTo>
                    <a:pt x="2649" y="1119"/>
                    <a:pt x="2651" y="1120"/>
                    <a:pt x="2653" y="1120"/>
                  </a:cubicBezTo>
                  <a:cubicBezTo>
                    <a:pt x="2918" y="1120"/>
                    <a:pt x="2918" y="1120"/>
                    <a:pt x="2918" y="1120"/>
                  </a:cubicBezTo>
                  <a:cubicBezTo>
                    <a:pt x="2919" y="1120"/>
                    <a:pt x="2921" y="1119"/>
                    <a:pt x="2923" y="1118"/>
                  </a:cubicBezTo>
                  <a:cubicBezTo>
                    <a:pt x="2924" y="1116"/>
                    <a:pt x="2924" y="1114"/>
                    <a:pt x="2924" y="1113"/>
                  </a:cubicBezTo>
                  <a:cubicBezTo>
                    <a:pt x="2912" y="980"/>
                    <a:pt x="2916" y="850"/>
                    <a:pt x="2936" y="735"/>
                  </a:cubicBezTo>
                  <a:cubicBezTo>
                    <a:pt x="2949" y="660"/>
                    <a:pt x="2969" y="597"/>
                    <a:pt x="2996" y="541"/>
                  </a:cubicBezTo>
                  <a:cubicBezTo>
                    <a:pt x="3002" y="527"/>
                    <a:pt x="3010" y="514"/>
                    <a:pt x="3020" y="514"/>
                  </a:cubicBezTo>
                  <a:cubicBezTo>
                    <a:pt x="3031" y="514"/>
                    <a:pt x="3038" y="527"/>
                    <a:pt x="3045" y="541"/>
                  </a:cubicBezTo>
                  <a:cubicBezTo>
                    <a:pt x="3072" y="597"/>
                    <a:pt x="3092" y="660"/>
                    <a:pt x="3105" y="735"/>
                  </a:cubicBezTo>
                  <a:cubicBezTo>
                    <a:pt x="3125" y="850"/>
                    <a:pt x="3129" y="980"/>
                    <a:pt x="3117" y="1113"/>
                  </a:cubicBezTo>
                  <a:cubicBezTo>
                    <a:pt x="3116" y="1114"/>
                    <a:pt x="3117" y="1116"/>
                    <a:pt x="3118" y="1118"/>
                  </a:cubicBezTo>
                  <a:cubicBezTo>
                    <a:pt x="3120" y="1119"/>
                    <a:pt x="3121" y="1120"/>
                    <a:pt x="3123" y="1120"/>
                  </a:cubicBezTo>
                  <a:cubicBezTo>
                    <a:pt x="3733" y="1120"/>
                    <a:pt x="3733" y="1120"/>
                    <a:pt x="3733" y="1120"/>
                  </a:cubicBezTo>
                  <a:cubicBezTo>
                    <a:pt x="3755" y="1226"/>
                    <a:pt x="3755" y="1226"/>
                    <a:pt x="3755" y="1226"/>
                  </a:cubicBezTo>
                  <a:cubicBezTo>
                    <a:pt x="3756" y="1229"/>
                    <a:pt x="3758" y="1231"/>
                    <a:pt x="3761" y="1231"/>
                  </a:cubicBezTo>
                  <a:cubicBezTo>
                    <a:pt x="3791" y="1231"/>
                    <a:pt x="3791" y="1231"/>
                    <a:pt x="3791" y="1231"/>
                  </a:cubicBezTo>
                  <a:cubicBezTo>
                    <a:pt x="3794" y="1231"/>
                    <a:pt x="3797" y="1229"/>
                    <a:pt x="3798" y="1226"/>
                  </a:cubicBezTo>
                  <a:cubicBezTo>
                    <a:pt x="3848" y="981"/>
                    <a:pt x="3848" y="981"/>
                    <a:pt x="3848" y="981"/>
                  </a:cubicBezTo>
                  <a:cubicBezTo>
                    <a:pt x="3879" y="981"/>
                    <a:pt x="3879" y="981"/>
                    <a:pt x="3879" y="981"/>
                  </a:cubicBezTo>
                  <a:cubicBezTo>
                    <a:pt x="3879" y="1112"/>
                    <a:pt x="3879" y="1112"/>
                    <a:pt x="3879" y="1112"/>
                  </a:cubicBezTo>
                  <a:cubicBezTo>
                    <a:pt x="3879" y="1115"/>
                    <a:pt x="3882" y="1118"/>
                    <a:pt x="3886" y="1118"/>
                  </a:cubicBezTo>
                  <a:cubicBezTo>
                    <a:pt x="3906" y="1118"/>
                    <a:pt x="3906" y="1118"/>
                    <a:pt x="3906" y="1118"/>
                  </a:cubicBezTo>
                  <a:cubicBezTo>
                    <a:pt x="3912" y="1187"/>
                    <a:pt x="3912" y="1187"/>
                    <a:pt x="3912" y="1187"/>
                  </a:cubicBezTo>
                  <a:cubicBezTo>
                    <a:pt x="3912" y="1191"/>
                    <a:pt x="3915" y="1193"/>
                    <a:pt x="3919" y="1193"/>
                  </a:cubicBezTo>
                  <a:cubicBezTo>
                    <a:pt x="3961" y="1193"/>
                    <a:pt x="3961" y="1193"/>
                    <a:pt x="3961" y="1193"/>
                  </a:cubicBezTo>
                  <a:cubicBezTo>
                    <a:pt x="3965" y="1193"/>
                    <a:pt x="3968" y="1190"/>
                    <a:pt x="3968" y="1187"/>
                  </a:cubicBezTo>
                  <a:cubicBezTo>
                    <a:pt x="3971" y="1118"/>
                    <a:pt x="3971" y="1118"/>
                    <a:pt x="3971" y="1118"/>
                  </a:cubicBezTo>
                  <a:cubicBezTo>
                    <a:pt x="4007" y="1118"/>
                    <a:pt x="4007" y="1118"/>
                    <a:pt x="4007" y="1118"/>
                  </a:cubicBezTo>
                  <a:cubicBezTo>
                    <a:pt x="4011" y="1118"/>
                    <a:pt x="4014" y="1115"/>
                    <a:pt x="4014" y="1112"/>
                  </a:cubicBezTo>
                  <a:cubicBezTo>
                    <a:pt x="4014" y="1045"/>
                    <a:pt x="4014" y="1045"/>
                    <a:pt x="4014" y="1045"/>
                  </a:cubicBezTo>
                  <a:cubicBezTo>
                    <a:pt x="4046" y="1045"/>
                    <a:pt x="4046" y="1045"/>
                    <a:pt x="4046" y="1045"/>
                  </a:cubicBezTo>
                  <a:cubicBezTo>
                    <a:pt x="4046" y="1114"/>
                    <a:pt x="4046" y="1114"/>
                    <a:pt x="4046" y="1114"/>
                  </a:cubicBezTo>
                  <a:cubicBezTo>
                    <a:pt x="4046" y="1117"/>
                    <a:pt x="4049" y="1120"/>
                    <a:pt x="4053" y="1120"/>
                  </a:cubicBezTo>
                  <a:cubicBezTo>
                    <a:pt x="4106" y="1120"/>
                    <a:pt x="4106" y="1120"/>
                    <a:pt x="4106" y="1120"/>
                  </a:cubicBezTo>
                  <a:cubicBezTo>
                    <a:pt x="4106" y="1176"/>
                    <a:pt x="4106" y="1176"/>
                    <a:pt x="4106" y="1176"/>
                  </a:cubicBezTo>
                  <a:cubicBezTo>
                    <a:pt x="4106" y="1180"/>
                    <a:pt x="4109" y="1183"/>
                    <a:pt x="4113" y="1183"/>
                  </a:cubicBezTo>
                  <a:cubicBezTo>
                    <a:pt x="4158" y="1183"/>
                    <a:pt x="4158" y="1183"/>
                    <a:pt x="4158" y="1183"/>
                  </a:cubicBezTo>
                  <a:cubicBezTo>
                    <a:pt x="4162" y="1183"/>
                    <a:pt x="4165" y="1180"/>
                    <a:pt x="4165" y="1176"/>
                  </a:cubicBezTo>
                  <a:cubicBezTo>
                    <a:pt x="4165" y="1119"/>
                    <a:pt x="4165" y="1119"/>
                    <a:pt x="4165" y="1119"/>
                  </a:cubicBezTo>
                  <a:cubicBezTo>
                    <a:pt x="4561" y="1120"/>
                    <a:pt x="4561" y="1120"/>
                    <a:pt x="4561" y="1120"/>
                  </a:cubicBezTo>
                  <a:cubicBezTo>
                    <a:pt x="4564" y="1120"/>
                    <a:pt x="4567" y="1117"/>
                    <a:pt x="4567" y="1113"/>
                  </a:cubicBezTo>
                  <a:cubicBezTo>
                    <a:pt x="4567" y="1067"/>
                    <a:pt x="4567" y="1067"/>
                    <a:pt x="4567" y="1067"/>
                  </a:cubicBezTo>
                  <a:cubicBezTo>
                    <a:pt x="4567" y="1066"/>
                    <a:pt x="4567" y="1066"/>
                    <a:pt x="4567" y="1066"/>
                  </a:cubicBezTo>
                  <a:cubicBezTo>
                    <a:pt x="4567" y="1062"/>
                    <a:pt x="4567" y="1058"/>
                    <a:pt x="4566" y="1054"/>
                  </a:cubicBezTo>
                  <a:cubicBezTo>
                    <a:pt x="4565" y="1052"/>
                    <a:pt x="4563" y="1050"/>
                    <a:pt x="4560" y="1048"/>
                  </a:cubicBezTo>
                  <a:cubicBezTo>
                    <a:pt x="4558" y="1047"/>
                    <a:pt x="4555" y="1044"/>
                    <a:pt x="4555" y="1042"/>
                  </a:cubicBezTo>
                  <a:cubicBezTo>
                    <a:pt x="4555" y="1040"/>
                    <a:pt x="4560" y="1035"/>
                    <a:pt x="4564" y="1031"/>
                  </a:cubicBezTo>
                  <a:cubicBezTo>
                    <a:pt x="4566" y="1030"/>
                    <a:pt x="4567" y="1028"/>
                    <a:pt x="4567" y="1026"/>
                  </a:cubicBezTo>
                  <a:cubicBezTo>
                    <a:pt x="4567" y="1004"/>
                    <a:pt x="4567" y="1004"/>
                    <a:pt x="4567" y="1004"/>
                  </a:cubicBezTo>
                  <a:cubicBezTo>
                    <a:pt x="4567" y="1002"/>
                    <a:pt x="4566" y="999"/>
                    <a:pt x="4564" y="998"/>
                  </a:cubicBezTo>
                  <a:cubicBezTo>
                    <a:pt x="4563" y="997"/>
                    <a:pt x="4559" y="994"/>
                    <a:pt x="4559" y="992"/>
                  </a:cubicBezTo>
                  <a:cubicBezTo>
                    <a:pt x="4559" y="989"/>
                    <a:pt x="4562" y="987"/>
                    <a:pt x="4564" y="986"/>
                  </a:cubicBezTo>
                  <a:cubicBezTo>
                    <a:pt x="4566" y="985"/>
                    <a:pt x="4567" y="983"/>
                    <a:pt x="4567" y="980"/>
                  </a:cubicBezTo>
                  <a:cubicBezTo>
                    <a:pt x="4567" y="967"/>
                    <a:pt x="4567" y="967"/>
                    <a:pt x="4567" y="967"/>
                  </a:cubicBezTo>
                  <a:cubicBezTo>
                    <a:pt x="4571" y="966"/>
                    <a:pt x="4576" y="966"/>
                    <a:pt x="4581" y="965"/>
                  </a:cubicBezTo>
                  <a:cubicBezTo>
                    <a:pt x="4584" y="965"/>
                    <a:pt x="4587" y="962"/>
                    <a:pt x="4587" y="959"/>
                  </a:cubicBezTo>
                  <a:cubicBezTo>
                    <a:pt x="4587" y="933"/>
                    <a:pt x="4587" y="933"/>
                    <a:pt x="4587" y="933"/>
                  </a:cubicBezTo>
                  <a:cubicBezTo>
                    <a:pt x="4587" y="920"/>
                    <a:pt x="4592" y="895"/>
                    <a:pt x="4602" y="880"/>
                  </a:cubicBezTo>
                  <a:cubicBezTo>
                    <a:pt x="4612" y="863"/>
                    <a:pt x="4621" y="856"/>
                    <a:pt x="4627" y="851"/>
                  </a:cubicBezTo>
                  <a:cubicBezTo>
                    <a:pt x="4634" y="845"/>
                    <a:pt x="4642" y="841"/>
                    <a:pt x="4642" y="841"/>
                  </a:cubicBezTo>
                  <a:cubicBezTo>
                    <a:pt x="4645" y="840"/>
                    <a:pt x="4646" y="838"/>
                    <a:pt x="4646" y="836"/>
                  </a:cubicBezTo>
                  <a:cubicBezTo>
                    <a:pt x="4648" y="793"/>
                    <a:pt x="4648" y="793"/>
                    <a:pt x="4648" y="793"/>
                  </a:cubicBezTo>
                  <a:cubicBezTo>
                    <a:pt x="4648" y="791"/>
                    <a:pt x="4647" y="790"/>
                    <a:pt x="4646" y="788"/>
                  </a:cubicBezTo>
                  <a:cubicBezTo>
                    <a:pt x="4645" y="788"/>
                    <a:pt x="4644" y="787"/>
                    <a:pt x="4644" y="786"/>
                  </a:cubicBezTo>
                  <a:cubicBezTo>
                    <a:pt x="4645" y="785"/>
                    <a:pt x="4647" y="783"/>
                    <a:pt x="4649" y="782"/>
                  </a:cubicBezTo>
                  <a:cubicBezTo>
                    <a:pt x="4651" y="781"/>
                    <a:pt x="4652" y="780"/>
                    <a:pt x="4653" y="778"/>
                  </a:cubicBezTo>
                  <a:cubicBezTo>
                    <a:pt x="4653" y="777"/>
                    <a:pt x="4655" y="764"/>
                    <a:pt x="4658" y="750"/>
                  </a:cubicBezTo>
                  <a:cubicBezTo>
                    <a:pt x="4659" y="746"/>
                    <a:pt x="4659" y="743"/>
                    <a:pt x="4660" y="740"/>
                  </a:cubicBezTo>
                  <a:cubicBezTo>
                    <a:pt x="4660" y="743"/>
                    <a:pt x="4661" y="746"/>
                    <a:pt x="4662" y="750"/>
                  </a:cubicBezTo>
                  <a:cubicBezTo>
                    <a:pt x="4664" y="764"/>
                    <a:pt x="4667" y="777"/>
                    <a:pt x="4667" y="778"/>
                  </a:cubicBezTo>
                  <a:cubicBezTo>
                    <a:pt x="4668" y="780"/>
                    <a:pt x="4669" y="782"/>
                    <a:pt x="4671" y="783"/>
                  </a:cubicBezTo>
                  <a:cubicBezTo>
                    <a:pt x="4673" y="783"/>
                    <a:pt x="4675" y="785"/>
                    <a:pt x="4676" y="786"/>
                  </a:cubicBezTo>
                  <a:cubicBezTo>
                    <a:pt x="4676" y="786"/>
                    <a:pt x="4675" y="787"/>
                    <a:pt x="4674" y="788"/>
                  </a:cubicBezTo>
                  <a:cubicBezTo>
                    <a:pt x="4673" y="789"/>
                    <a:pt x="4672" y="791"/>
                    <a:pt x="4672" y="793"/>
                  </a:cubicBezTo>
                  <a:cubicBezTo>
                    <a:pt x="4674" y="836"/>
                    <a:pt x="4674" y="836"/>
                    <a:pt x="4674" y="836"/>
                  </a:cubicBezTo>
                  <a:cubicBezTo>
                    <a:pt x="4674" y="838"/>
                    <a:pt x="4675" y="840"/>
                    <a:pt x="4677" y="841"/>
                  </a:cubicBezTo>
                  <a:cubicBezTo>
                    <a:pt x="4678" y="841"/>
                    <a:pt x="4686" y="845"/>
                    <a:pt x="4693" y="851"/>
                  </a:cubicBezTo>
                  <a:cubicBezTo>
                    <a:pt x="4693" y="851"/>
                    <a:pt x="4694" y="852"/>
                    <a:pt x="4695" y="852"/>
                  </a:cubicBezTo>
                  <a:cubicBezTo>
                    <a:pt x="4702" y="858"/>
                    <a:pt x="4708" y="863"/>
                    <a:pt x="4718" y="880"/>
                  </a:cubicBezTo>
                  <a:cubicBezTo>
                    <a:pt x="4728" y="897"/>
                    <a:pt x="4733" y="919"/>
                    <a:pt x="4733" y="933"/>
                  </a:cubicBezTo>
                  <a:cubicBezTo>
                    <a:pt x="4733" y="959"/>
                    <a:pt x="4733" y="959"/>
                    <a:pt x="4733" y="959"/>
                  </a:cubicBezTo>
                  <a:cubicBezTo>
                    <a:pt x="4733" y="962"/>
                    <a:pt x="4736" y="965"/>
                    <a:pt x="4739" y="965"/>
                  </a:cubicBezTo>
                  <a:cubicBezTo>
                    <a:pt x="4744" y="966"/>
                    <a:pt x="4749" y="966"/>
                    <a:pt x="4753" y="967"/>
                  </a:cubicBezTo>
                  <a:cubicBezTo>
                    <a:pt x="4753" y="980"/>
                    <a:pt x="4753" y="980"/>
                    <a:pt x="4753" y="980"/>
                  </a:cubicBezTo>
                  <a:cubicBezTo>
                    <a:pt x="4753" y="983"/>
                    <a:pt x="4755" y="986"/>
                    <a:pt x="4757" y="987"/>
                  </a:cubicBezTo>
                  <a:cubicBezTo>
                    <a:pt x="4757" y="987"/>
                    <a:pt x="4761" y="988"/>
                    <a:pt x="4761" y="992"/>
                  </a:cubicBezTo>
                  <a:cubicBezTo>
                    <a:pt x="4761" y="996"/>
                    <a:pt x="4758" y="998"/>
                    <a:pt x="4757" y="998"/>
                  </a:cubicBezTo>
                  <a:cubicBezTo>
                    <a:pt x="4754" y="999"/>
                    <a:pt x="4753" y="1001"/>
                    <a:pt x="4753" y="1004"/>
                  </a:cubicBezTo>
                  <a:cubicBezTo>
                    <a:pt x="4753" y="1026"/>
                    <a:pt x="4753" y="1026"/>
                    <a:pt x="4753" y="1026"/>
                  </a:cubicBezTo>
                  <a:cubicBezTo>
                    <a:pt x="4753" y="1028"/>
                    <a:pt x="4754" y="1030"/>
                    <a:pt x="4755" y="1031"/>
                  </a:cubicBezTo>
                  <a:cubicBezTo>
                    <a:pt x="4760" y="1035"/>
                    <a:pt x="4765" y="1040"/>
                    <a:pt x="4765" y="1042"/>
                  </a:cubicBezTo>
                  <a:cubicBezTo>
                    <a:pt x="4765" y="1044"/>
                    <a:pt x="4761" y="1047"/>
                    <a:pt x="4759" y="1048"/>
                  </a:cubicBezTo>
                  <a:cubicBezTo>
                    <a:pt x="4757" y="1050"/>
                    <a:pt x="4755" y="1052"/>
                    <a:pt x="4754" y="1054"/>
                  </a:cubicBezTo>
                  <a:cubicBezTo>
                    <a:pt x="4752" y="1058"/>
                    <a:pt x="4752" y="1062"/>
                    <a:pt x="4752" y="1066"/>
                  </a:cubicBezTo>
                  <a:cubicBezTo>
                    <a:pt x="4752" y="1113"/>
                    <a:pt x="4752" y="1113"/>
                    <a:pt x="4752" y="1113"/>
                  </a:cubicBezTo>
                  <a:cubicBezTo>
                    <a:pt x="4752" y="1113"/>
                    <a:pt x="4752" y="1113"/>
                    <a:pt x="4752" y="1113"/>
                  </a:cubicBezTo>
                  <a:cubicBezTo>
                    <a:pt x="4752" y="1117"/>
                    <a:pt x="4755" y="1120"/>
                    <a:pt x="4759" y="1120"/>
                  </a:cubicBezTo>
                  <a:cubicBezTo>
                    <a:pt x="4759" y="1120"/>
                    <a:pt x="4759" y="1120"/>
                    <a:pt x="4759" y="1120"/>
                  </a:cubicBezTo>
                  <a:cubicBezTo>
                    <a:pt x="4759" y="1120"/>
                    <a:pt x="4759" y="1120"/>
                    <a:pt x="4759" y="1120"/>
                  </a:cubicBezTo>
                  <a:cubicBezTo>
                    <a:pt x="5004" y="1120"/>
                    <a:pt x="5004" y="1120"/>
                    <a:pt x="5004" y="1120"/>
                  </a:cubicBezTo>
                  <a:cubicBezTo>
                    <a:pt x="5004" y="1120"/>
                    <a:pt x="5004" y="1120"/>
                    <a:pt x="5004" y="1120"/>
                  </a:cubicBezTo>
                  <a:cubicBezTo>
                    <a:pt x="5297" y="1120"/>
                    <a:pt x="5297" y="1120"/>
                    <a:pt x="5297" y="1120"/>
                  </a:cubicBezTo>
                  <a:cubicBezTo>
                    <a:pt x="5300" y="1120"/>
                    <a:pt x="5303" y="1117"/>
                    <a:pt x="5303" y="1113"/>
                  </a:cubicBezTo>
                  <a:cubicBezTo>
                    <a:pt x="5303" y="1075"/>
                    <a:pt x="5303" y="1075"/>
                    <a:pt x="5303" y="1075"/>
                  </a:cubicBezTo>
                  <a:cubicBezTo>
                    <a:pt x="5306" y="1074"/>
                    <a:pt x="5308" y="1072"/>
                    <a:pt x="5308" y="1069"/>
                  </a:cubicBezTo>
                  <a:cubicBezTo>
                    <a:pt x="5308" y="1004"/>
                    <a:pt x="5308" y="1004"/>
                    <a:pt x="5308" y="1004"/>
                  </a:cubicBezTo>
                  <a:cubicBezTo>
                    <a:pt x="5311" y="1003"/>
                    <a:pt x="5313" y="1000"/>
                    <a:pt x="5313" y="997"/>
                  </a:cubicBezTo>
                  <a:cubicBezTo>
                    <a:pt x="5313" y="937"/>
                    <a:pt x="5313" y="937"/>
                    <a:pt x="5313" y="937"/>
                  </a:cubicBezTo>
                  <a:cubicBezTo>
                    <a:pt x="5314" y="937"/>
                    <a:pt x="5314" y="937"/>
                    <a:pt x="5314" y="937"/>
                  </a:cubicBezTo>
                  <a:cubicBezTo>
                    <a:pt x="5318" y="937"/>
                    <a:pt x="5321" y="934"/>
                    <a:pt x="5321" y="930"/>
                  </a:cubicBezTo>
                  <a:cubicBezTo>
                    <a:pt x="5321" y="877"/>
                    <a:pt x="5321" y="877"/>
                    <a:pt x="5321" y="877"/>
                  </a:cubicBezTo>
                  <a:cubicBezTo>
                    <a:pt x="5323" y="876"/>
                    <a:pt x="5325" y="874"/>
                    <a:pt x="5325" y="871"/>
                  </a:cubicBezTo>
                  <a:cubicBezTo>
                    <a:pt x="5325" y="798"/>
                    <a:pt x="5325" y="798"/>
                    <a:pt x="5325" y="798"/>
                  </a:cubicBezTo>
                  <a:cubicBezTo>
                    <a:pt x="5328" y="797"/>
                    <a:pt x="5331" y="795"/>
                    <a:pt x="5331" y="791"/>
                  </a:cubicBezTo>
                  <a:cubicBezTo>
                    <a:pt x="5331" y="741"/>
                    <a:pt x="5331" y="741"/>
                    <a:pt x="5331" y="741"/>
                  </a:cubicBezTo>
                  <a:cubicBezTo>
                    <a:pt x="5333" y="740"/>
                    <a:pt x="5335" y="737"/>
                    <a:pt x="5335" y="734"/>
                  </a:cubicBezTo>
                  <a:cubicBezTo>
                    <a:pt x="5335" y="609"/>
                    <a:pt x="5335" y="609"/>
                    <a:pt x="5335" y="609"/>
                  </a:cubicBezTo>
                  <a:cubicBezTo>
                    <a:pt x="5336" y="609"/>
                    <a:pt x="5336" y="609"/>
                    <a:pt x="5336" y="609"/>
                  </a:cubicBezTo>
                  <a:cubicBezTo>
                    <a:pt x="5340" y="609"/>
                    <a:pt x="5343" y="606"/>
                    <a:pt x="5343" y="602"/>
                  </a:cubicBezTo>
                  <a:cubicBezTo>
                    <a:pt x="5343" y="540"/>
                    <a:pt x="5343" y="540"/>
                    <a:pt x="5343" y="540"/>
                  </a:cubicBezTo>
                  <a:cubicBezTo>
                    <a:pt x="5345" y="539"/>
                    <a:pt x="5347" y="536"/>
                    <a:pt x="5347" y="534"/>
                  </a:cubicBezTo>
                  <a:cubicBezTo>
                    <a:pt x="5347" y="471"/>
                    <a:pt x="5347" y="471"/>
                    <a:pt x="5347" y="471"/>
                  </a:cubicBezTo>
                  <a:cubicBezTo>
                    <a:pt x="5348" y="471"/>
                    <a:pt x="5348" y="471"/>
                    <a:pt x="5348" y="471"/>
                  </a:cubicBezTo>
                  <a:cubicBezTo>
                    <a:pt x="5351" y="471"/>
                    <a:pt x="5354" y="468"/>
                    <a:pt x="5354" y="464"/>
                  </a:cubicBezTo>
                  <a:cubicBezTo>
                    <a:pt x="5354" y="408"/>
                    <a:pt x="5354" y="408"/>
                    <a:pt x="5354" y="408"/>
                  </a:cubicBezTo>
                  <a:cubicBezTo>
                    <a:pt x="5355" y="408"/>
                    <a:pt x="5355" y="408"/>
                    <a:pt x="5355" y="408"/>
                  </a:cubicBezTo>
                  <a:cubicBezTo>
                    <a:pt x="5359" y="408"/>
                    <a:pt x="5362" y="405"/>
                    <a:pt x="5362" y="401"/>
                  </a:cubicBezTo>
                  <a:cubicBezTo>
                    <a:pt x="5362" y="348"/>
                    <a:pt x="5362" y="348"/>
                    <a:pt x="5362" y="348"/>
                  </a:cubicBezTo>
                  <a:cubicBezTo>
                    <a:pt x="5365" y="347"/>
                    <a:pt x="5367" y="345"/>
                    <a:pt x="5367" y="341"/>
                  </a:cubicBezTo>
                  <a:cubicBezTo>
                    <a:pt x="5367" y="284"/>
                    <a:pt x="5367" y="284"/>
                    <a:pt x="5367" y="284"/>
                  </a:cubicBezTo>
                  <a:cubicBezTo>
                    <a:pt x="5369" y="284"/>
                    <a:pt x="5369" y="284"/>
                    <a:pt x="5369" y="284"/>
                  </a:cubicBezTo>
                  <a:cubicBezTo>
                    <a:pt x="5372" y="284"/>
                    <a:pt x="5375" y="281"/>
                    <a:pt x="5375" y="277"/>
                  </a:cubicBezTo>
                  <a:cubicBezTo>
                    <a:pt x="5375" y="219"/>
                    <a:pt x="5375" y="219"/>
                    <a:pt x="5375" y="219"/>
                  </a:cubicBezTo>
                  <a:cubicBezTo>
                    <a:pt x="5378" y="218"/>
                    <a:pt x="5380" y="215"/>
                    <a:pt x="5380" y="213"/>
                  </a:cubicBezTo>
                  <a:cubicBezTo>
                    <a:pt x="5380" y="146"/>
                    <a:pt x="5380" y="146"/>
                    <a:pt x="5380" y="146"/>
                  </a:cubicBezTo>
                  <a:cubicBezTo>
                    <a:pt x="5383" y="145"/>
                    <a:pt x="5385" y="142"/>
                    <a:pt x="5385" y="139"/>
                  </a:cubicBezTo>
                  <a:cubicBezTo>
                    <a:pt x="5385" y="86"/>
                    <a:pt x="5385" y="86"/>
                    <a:pt x="5385" y="86"/>
                  </a:cubicBezTo>
                  <a:cubicBezTo>
                    <a:pt x="5387" y="86"/>
                    <a:pt x="5389" y="84"/>
                    <a:pt x="5390" y="82"/>
                  </a:cubicBezTo>
                  <a:cubicBezTo>
                    <a:pt x="5390" y="84"/>
                    <a:pt x="5392" y="86"/>
                    <a:pt x="5395" y="86"/>
                  </a:cubicBezTo>
                  <a:cubicBezTo>
                    <a:pt x="5395" y="157"/>
                    <a:pt x="5395" y="157"/>
                    <a:pt x="5395" y="157"/>
                  </a:cubicBezTo>
                  <a:cubicBezTo>
                    <a:pt x="5395" y="160"/>
                    <a:pt x="5397" y="162"/>
                    <a:pt x="5399" y="163"/>
                  </a:cubicBezTo>
                  <a:cubicBezTo>
                    <a:pt x="5399" y="213"/>
                    <a:pt x="5399" y="213"/>
                    <a:pt x="5399" y="213"/>
                  </a:cubicBezTo>
                  <a:cubicBezTo>
                    <a:pt x="5399" y="215"/>
                    <a:pt x="5401" y="218"/>
                    <a:pt x="5404" y="219"/>
                  </a:cubicBezTo>
                  <a:cubicBezTo>
                    <a:pt x="5404" y="277"/>
                    <a:pt x="5404" y="277"/>
                    <a:pt x="5404" y="277"/>
                  </a:cubicBezTo>
                  <a:cubicBezTo>
                    <a:pt x="5404" y="281"/>
                    <a:pt x="5407" y="284"/>
                    <a:pt x="5411" y="284"/>
                  </a:cubicBezTo>
                  <a:cubicBezTo>
                    <a:pt x="5412" y="284"/>
                    <a:pt x="5412" y="284"/>
                    <a:pt x="5412" y="284"/>
                  </a:cubicBezTo>
                  <a:cubicBezTo>
                    <a:pt x="5412" y="341"/>
                    <a:pt x="5412" y="341"/>
                    <a:pt x="5412" y="341"/>
                  </a:cubicBezTo>
                  <a:cubicBezTo>
                    <a:pt x="5412" y="345"/>
                    <a:pt x="5415" y="347"/>
                    <a:pt x="5418" y="348"/>
                  </a:cubicBezTo>
                  <a:cubicBezTo>
                    <a:pt x="5418" y="401"/>
                    <a:pt x="5418" y="401"/>
                    <a:pt x="5418" y="401"/>
                  </a:cubicBezTo>
                  <a:cubicBezTo>
                    <a:pt x="5418" y="405"/>
                    <a:pt x="5421" y="408"/>
                    <a:pt x="5424" y="408"/>
                  </a:cubicBezTo>
                  <a:cubicBezTo>
                    <a:pt x="5425" y="408"/>
                    <a:pt x="5425" y="408"/>
                    <a:pt x="5425" y="408"/>
                  </a:cubicBezTo>
                  <a:cubicBezTo>
                    <a:pt x="5425" y="473"/>
                    <a:pt x="5425" y="473"/>
                    <a:pt x="5425" y="473"/>
                  </a:cubicBezTo>
                  <a:cubicBezTo>
                    <a:pt x="5425" y="476"/>
                    <a:pt x="5428" y="479"/>
                    <a:pt x="5432" y="479"/>
                  </a:cubicBezTo>
                  <a:cubicBezTo>
                    <a:pt x="5432" y="479"/>
                    <a:pt x="5432" y="479"/>
                    <a:pt x="5432" y="479"/>
                  </a:cubicBezTo>
                  <a:cubicBezTo>
                    <a:pt x="5432" y="534"/>
                    <a:pt x="5432" y="534"/>
                    <a:pt x="5432" y="534"/>
                  </a:cubicBezTo>
                  <a:cubicBezTo>
                    <a:pt x="5432" y="536"/>
                    <a:pt x="5434" y="539"/>
                    <a:pt x="5437" y="540"/>
                  </a:cubicBezTo>
                  <a:cubicBezTo>
                    <a:pt x="5437" y="666"/>
                    <a:pt x="5437" y="666"/>
                    <a:pt x="5437" y="666"/>
                  </a:cubicBezTo>
                  <a:cubicBezTo>
                    <a:pt x="5437" y="670"/>
                    <a:pt x="5440" y="673"/>
                    <a:pt x="5444" y="673"/>
                  </a:cubicBezTo>
                  <a:cubicBezTo>
                    <a:pt x="5444" y="673"/>
                    <a:pt x="5444" y="673"/>
                    <a:pt x="5444" y="673"/>
                  </a:cubicBezTo>
                  <a:cubicBezTo>
                    <a:pt x="5444" y="734"/>
                    <a:pt x="5444" y="734"/>
                    <a:pt x="5444" y="734"/>
                  </a:cubicBezTo>
                  <a:cubicBezTo>
                    <a:pt x="5444" y="737"/>
                    <a:pt x="5446" y="740"/>
                    <a:pt x="5449" y="741"/>
                  </a:cubicBezTo>
                  <a:cubicBezTo>
                    <a:pt x="5449" y="791"/>
                    <a:pt x="5449" y="791"/>
                    <a:pt x="5449" y="791"/>
                  </a:cubicBezTo>
                  <a:cubicBezTo>
                    <a:pt x="5449" y="795"/>
                    <a:pt x="5451" y="797"/>
                    <a:pt x="5454" y="798"/>
                  </a:cubicBezTo>
                  <a:cubicBezTo>
                    <a:pt x="5454" y="871"/>
                    <a:pt x="5454" y="871"/>
                    <a:pt x="5454" y="871"/>
                  </a:cubicBezTo>
                  <a:cubicBezTo>
                    <a:pt x="5454" y="874"/>
                    <a:pt x="5456" y="876"/>
                    <a:pt x="5459" y="877"/>
                  </a:cubicBezTo>
                  <a:cubicBezTo>
                    <a:pt x="5459" y="930"/>
                    <a:pt x="5459" y="930"/>
                    <a:pt x="5459" y="930"/>
                  </a:cubicBezTo>
                  <a:cubicBezTo>
                    <a:pt x="5459" y="934"/>
                    <a:pt x="5462" y="937"/>
                    <a:pt x="5465" y="937"/>
                  </a:cubicBezTo>
                  <a:cubicBezTo>
                    <a:pt x="5466" y="937"/>
                    <a:pt x="5466" y="937"/>
                    <a:pt x="5466" y="937"/>
                  </a:cubicBezTo>
                  <a:cubicBezTo>
                    <a:pt x="5466" y="997"/>
                    <a:pt x="5466" y="997"/>
                    <a:pt x="5466" y="997"/>
                  </a:cubicBezTo>
                  <a:cubicBezTo>
                    <a:pt x="5466" y="1000"/>
                    <a:pt x="5468" y="1003"/>
                    <a:pt x="5472" y="1004"/>
                  </a:cubicBezTo>
                  <a:cubicBezTo>
                    <a:pt x="5472" y="1069"/>
                    <a:pt x="5472" y="1069"/>
                    <a:pt x="5472" y="1069"/>
                  </a:cubicBezTo>
                  <a:cubicBezTo>
                    <a:pt x="5472" y="1072"/>
                    <a:pt x="5473" y="1074"/>
                    <a:pt x="5476" y="1075"/>
                  </a:cubicBezTo>
                  <a:cubicBezTo>
                    <a:pt x="5476" y="1119"/>
                    <a:pt x="5476" y="1119"/>
                    <a:pt x="5476" y="1119"/>
                  </a:cubicBezTo>
                  <a:cubicBezTo>
                    <a:pt x="5489" y="1119"/>
                    <a:pt x="5489" y="1119"/>
                    <a:pt x="5489" y="1119"/>
                  </a:cubicBezTo>
                  <a:cubicBezTo>
                    <a:pt x="5489" y="1119"/>
                    <a:pt x="5489" y="1119"/>
                    <a:pt x="5489" y="1119"/>
                  </a:cubicBezTo>
                  <a:cubicBezTo>
                    <a:pt x="6500" y="1119"/>
                    <a:pt x="6500" y="1119"/>
                    <a:pt x="6500" y="1119"/>
                  </a:cubicBezTo>
                  <a:cubicBezTo>
                    <a:pt x="6500" y="1119"/>
                    <a:pt x="6500" y="1119"/>
                    <a:pt x="6500" y="1119"/>
                  </a:cubicBezTo>
                  <a:cubicBezTo>
                    <a:pt x="6503" y="1119"/>
                    <a:pt x="6506" y="1117"/>
                    <a:pt x="6506" y="1113"/>
                  </a:cubicBezTo>
                  <a:cubicBezTo>
                    <a:pt x="6529" y="990"/>
                    <a:pt x="6529" y="990"/>
                    <a:pt x="6529" y="990"/>
                  </a:cubicBezTo>
                  <a:cubicBezTo>
                    <a:pt x="6551" y="990"/>
                    <a:pt x="6551" y="990"/>
                    <a:pt x="6551" y="990"/>
                  </a:cubicBezTo>
                  <a:cubicBezTo>
                    <a:pt x="6570" y="1225"/>
                    <a:pt x="6570" y="1225"/>
                    <a:pt x="6570" y="1225"/>
                  </a:cubicBezTo>
                  <a:cubicBezTo>
                    <a:pt x="6570" y="1229"/>
                    <a:pt x="6573" y="1232"/>
                    <a:pt x="6576" y="1232"/>
                  </a:cubicBezTo>
                  <a:cubicBezTo>
                    <a:pt x="6616" y="1232"/>
                    <a:pt x="6616" y="1232"/>
                    <a:pt x="6616" y="1232"/>
                  </a:cubicBezTo>
                  <a:cubicBezTo>
                    <a:pt x="6619" y="1232"/>
                    <a:pt x="6622" y="1229"/>
                    <a:pt x="6622" y="1226"/>
                  </a:cubicBezTo>
                  <a:cubicBezTo>
                    <a:pt x="6660" y="820"/>
                    <a:pt x="6660" y="820"/>
                    <a:pt x="6660" y="820"/>
                  </a:cubicBezTo>
                  <a:cubicBezTo>
                    <a:pt x="6689" y="820"/>
                    <a:pt x="6689" y="820"/>
                    <a:pt x="6689" y="820"/>
                  </a:cubicBezTo>
                  <a:cubicBezTo>
                    <a:pt x="6706" y="1114"/>
                    <a:pt x="6706" y="1114"/>
                    <a:pt x="6706" y="1114"/>
                  </a:cubicBezTo>
                  <a:cubicBezTo>
                    <a:pt x="6706" y="1118"/>
                    <a:pt x="6709" y="1121"/>
                    <a:pt x="6713" y="1121"/>
                  </a:cubicBezTo>
                  <a:cubicBezTo>
                    <a:pt x="6713" y="1121"/>
                    <a:pt x="6713" y="1121"/>
                    <a:pt x="6713" y="1121"/>
                  </a:cubicBezTo>
                  <a:cubicBezTo>
                    <a:pt x="6761" y="1120"/>
                    <a:pt x="6761" y="1120"/>
                    <a:pt x="6761" y="1120"/>
                  </a:cubicBezTo>
                  <a:cubicBezTo>
                    <a:pt x="6764" y="1120"/>
                    <a:pt x="6767" y="1118"/>
                    <a:pt x="6768" y="1115"/>
                  </a:cubicBezTo>
                  <a:cubicBezTo>
                    <a:pt x="6780" y="1015"/>
                    <a:pt x="6780" y="1015"/>
                    <a:pt x="6780" y="1015"/>
                  </a:cubicBezTo>
                  <a:cubicBezTo>
                    <a:pt x="6807" y="1015"/>
                    <a:pt x="6807" y="1015"/>
                    <a:pt x="6807" y="1015"/>
                  </a:cubicBezTo>
                  <a:cubicBezTo>
                    <a:pt x="6833" y="1226"/>
                    <a:pt x="6833" y="1226"/>
                    <a:pt x="6833" y="1226"/>
                  </a:cubicBezTo>
                  <a:cubicBezTo>
                    <a:pt x="6834" y="1229"/>
                    <a:pt x="6836" y="1232"/>
                    <a:pt x="6840" y="1232"/>
                  </a:cubicBezTo>
                  <a:cubicBezTo>
                    <a:pt x="6840" y="1232"/>
                    <a:pt x="6840" y="1232"/>
                    <a:pt x="6840" y="1232"/>
                  </a:cubicBezTo>
                  <a:cubicBezTo>
                    <a:pt x="6879" y="1231"/>
                    <a:pt x="6879" y="1231"/>
                    <a:pt x="6879" y="1231"/>
                  </a:cubicBezTo>
                  <a:cubicBezTo>
                    <a:pt x="6882" y="1231"/>
                    <a:pt x="6885" y="1229"/>
                    <a:pt x="6885" y="1225"/>
                  </a:cubicBezTo>
                  <a:cubicBezTo>
                    <a:pt x="6911" y="938"/>
                    <a:pt x="6911" y="938"/>
                    <a:pt x="6911" y="938"/>
                  </a:cubicBezTo>
                  <a:cubicBezTo>
                    <a:pt x="6932" y="938"/>
                    <a:pt x="6932" y="938"/>
                    <a:pt x="6932" y="938"/>
                  </a:cubicBezTo>
                  <a:cubicBezTo>
                    <a:pt x="6959" y="1115"/>
                    <a:pt x="6959" y="1115"/>
                    <a:pt x="6959" y="1115"/>
                  </a:cubicBezTo>
                  <a:cubicBezTo>
                    <a:pt x="6960" y="1118"/>
                    <a:pt x="6963" y="1120"/>
                    <a:pt x="6966" y="1120"/>
                  </a:cubicBezTo>
                  <a:cubicBezTo>
                    <a:pt x="7424" y="1120"/>
                    <a:pt x="7424" y="1120"/>
                    <a:pt x="7424" y="1120"/>
                  </a:cubicBezTo>
                  <a:cubicBezTo>
                    <a:pt x="7424" y="1107"/>
                    <a:pt x="7424" y="1107"/>
                    <a:pt x="7424" y="1107"/>
                  </a:cubicBezTo>
                  <a:lnTo>
                    <a:pt x="6972" y="1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8"/>
            <p:cNvSpPr>
              <a:spLocks noEditPoints="1"/>
            </p:cNvSpPr>
            <p:nvPr userDrawn="1"/>
          </p:nvSpPr>
          <p:spPr bwMode="auto">
            <a:xfrm>
              <a:off x="3619153" y="-7151413"/>
              <a:ext cx="2416175" cy="2427288"/>
            </a:xfrm>
            <a:custGeom>
              <a:avLst/>
              <a:gdLst>
                <a:gd name="T0" fmla="*/ 328 w 644"/>
                <a:gd name="T1" fmla="*/ 531 h 646"/>
                <a:gd name="T2" fmla="*/ 481 w 644"/>
                <a:gd name="T3" fmla="*/ 496 h 646"/>
                <a:gd name="T4" fmla="*/ 644 w 644"/>
                <a:gd name="T5" fmla="*/ 327 h 646"/>
                <a:gd name="T6" fmla="*/ 573 w 644"/>
                <a:gd name="T7" fmla="*/ 381 h 646"/>
                <a:gd name="T8" fmla="*/ 444 w 644"/>
                <a:gd name="T9" fmla="*/ 492 h 646"/>
                <a:gd name="T10" fmla="*/ 593 w 644"/>
                <a:gd name="T11" fmla="*/ 278 h 646"/>
                <a:gd name="T12" fmla="*/ 567 w 644"/>
                <a:gd name="T13" fmla="*/ 165 h 646"/>
                <a:gd name="T14" fmla="*/ 507 w 644"/>
                <a:gd name="T15" fmla="*/ 419 h 646"/>
                <a:gd name="T16" fmla="*/ 552 w 644"/>
                <a:gd name="T17" fmla="*/ 271 h 646"/>
                <a:gd name="T18" fmla="*/ 487 w 644"/>
                <a:gd name="T19" fmla="*/ 45 h 646"/>
                <a:gd name="T20" fmla="*/ 498 w 644"/>
                <a:gd name="T21" fmla="*/ 134 h 646"/>
                <a:gd name="T22" fmla="*/ 496 w 644"/>
                <a:gd name="T23" fmla="*/ 163 h 646"/>
                <a:gd name="T24" fmla="*/ 327 w 644"/>
                <a:gd name="T25" fmla="*/ 0 h 646"/>
                <a:gd name="T26" fmla="*/ 381 w 644"/>
                <a:gd name="T27" fmla="*/ 71 h 646"/>
                <a:gd name="T28" fmla="*/ 498 w 644"/>
                <a:gd name="T29" fmla="*/ 210 h 646"/>
                <a:gd name="T30" fmla="*/ 393 w 644"/>
                <a:gd name="T31" fmla="*/ 98 h 646"/>
                <a:gd name="T32" fmla="*/ 165 w 644"/>
                <a:gd name="T33" fmla="*/ 41 h 646"/>
                <a:gd name="T34" fmla="*/ 247 w 644"/>
                <a:gd name="T35" fmla="*/ 76 h 646"/>
                <a:gd name="T36" fmla="*/ 419 w 644"/>
                <a:gd name="T37" fmla="*/ 138 h 646"/>
                <a:gd name="T38" fmla="*/ 148 w 644"/>
                <a:gd name="T39" fmla="*/ 110 h 646"/>
                <a:gd name="T40" fmla="*/ 63 w 644"/>
                <a:gd name="T41" fmla="*/ 189 h 646"/>
                <a:gd name="T42" fmla="*/ 316 w 644"/>
                <a:gd name="T43" fmla="*/ 114 h 646"/>
                <a:gd name="T44" fmla="*/ 163 w 644"/>
                <a:gd name="T45" fmla="*/ 149 h 646"/>
                <a:gd name="T46" fmla="*/ 0 w 644"/>
                <a:gd name="T47" fmla="*/ 318 h 646"/>
                <a:gd name="T48" fmla="*/ 72 w 644"/>
                <a:gd name="T49" fmla="*/ 264 h 646"/>
                <a:gd name="T50" fmla="*/ 201 w 644"/>
                <a:gd name="T51" fmla="*/ 153 h 646"/>
                <a:gd name="T52" fmla="*/ 51 w 644"/>
                <a:gd name="T53" fmla="*/ 367 h 646"/>
                <a:gd name="T54" fmla="*/ 78 w 644"/>
                <a:gd name="T55" fmla="*/ 481 h 646"/>
                <a:gd name="T56" fmla="*/ 137 w 644"/>
                <a:gd name="T57" fmla="*/ 226 h 646"/>
                <a:gd name="T58" fmla="*/ 92 w 644"/>
                <a:gd name="T59" fmla="*/ 374 h 646"/>
                <a:gd name="T60" fmla="*/ 157 w 644"/>
                <a:gd name="T61" fmla="*/ 600 h 646"/>
                <a:gd name="T62" fmla="*/ 146 w 644"/>
                <a:gd name="T63" fmla="*/ 511 h 646"/>
                <a:gd name="T64" fmla="*/ 149 w 644"/>
                <a:gd name="T65" fmla="*/ 483 h 646"/>
                <a:gd name="T66" fmla="*/ 318 w 644"/>
                <a:gd name="T67" fmla="*/ 646 h 646"/>
                <a:gd name="T68" fmla="*/ 264 w 644"/>
                <a:gd name="T69" fmla="*/ 574 h 646"/>
                <a:gd name="T70" fmla="*/ 252 w 644"/>
                <a:gd name="T71" fmla="*/ 548 h 646"/>
                <a:gd name="T72" fmla="*/ 480 w 644"/>
                <a:gd name="T73" fmla="*/ 604 h 646"/>
                <a:gd name="T74" fmla="*/ 397 w 644"/>
                <a:gd name="T75" fmla="*/ 569 h 646"/>
                <a:gd name="T76" fmla="*/ 374 w 644"/>
                <a:gd name="T77" fmla="*/ 553 h 646"/>
                <a:gd name="T78" fmla="*/ 599 w 644"/>
                <a:gd name="T79" fmla="*/ 488 h 646"/>
                <a:gd name="T80" fmla="*/ 511 w 644"/>
                <a:gd name="T81" fmla="*/ 499 h 646"/>
                <a:gd name="T82" fmla="*/ 322 w 644"/>
                <a:gd name="T83" fmla="*/ 134 h 646"/>
                <a:gd name="T84" fmla="*/ 322 w 644"/>
                <a:gd name="T85" fmla="*/ 511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44" h="646">
                  <a:moveTo>
                    <a:pt x="511" y="499"/>
                  </a:moveTo>
                  <a:cubicBezTo>
                    <a:pt x="479" y="514"/>
                    <a:pt x="415" y="545"/>
                    <a:pt x="328" y="531"/>
                  </a:cubicBezTo>
                  <a:cubicBezTo>
                    <a:pt x="331" y="531"/>
                    <a:pt x="334" y="531"/>
                    <a:pt x="337" y="531"/>
                  </a:cubicBezTo>
                  <a:cubicBezTo>
                    <a:pt x="413" y="527"/>
                    <a:pt x="444" y="516"/>
                    <a:pt x="481" y="496"/>
                  </a:cubicBezTo>
                  <a:cubicBezTo>
                    <a:pt x="526" y="473"/>
                    <a:pt x="550" y="454"/>
                    <a:pt x="579" y="420"/>
                  </a:cubicBezTo>
                  <a:cubicBezTo>
                    <a:pt x="608" y="387"/>
                    <a:pt x="644" y="327"/>
                    <a:pt x="644" y="327"/>
                  </a:cubicBezTo>
                  <a:cubicBezTo>
                    <a:pt x="613" y="308"/>
                    <a:pt x="613" y="308"/>
                    <a:pt x="613" y="308"/>
                  </a:cubicBezTo>
                  <a:cubicBezTo>
                    <a:pt x="613" y="308"/>
                    <a:pt x="597" y="346"/>
                    <a:pt x="573" y="381"/>
                  </a:cubicBezTo>
                  <a:cubicBezTo>
                    <a:pt x="553" y="410"/>
                    <a:pt x="514" y="467"/>
                    <a:pt x="434" y="499"/>
                  </a:cubicBezTo>
                  <a:cubicBezTo>
                    <a:pt x="437" y="497"/>
                    <a:pt x="441" y="494"/>
                    <a:pt x="444" y="492"/>
                  </a:cubicBezTo>
                  <a:cubicBezTo>
                    <a:pt x="504" y="453"/>
                    <a:pt x="525" y="428"/>
                    <a:pt x="547" y="393"/>
                  </a:cubicBezTo>
                  <a:cubicBezTo>
                    <a:pt x="575" y="351"/>
                    <a:pt x="585" y="322"/>
                    <a:pt x="593" y="278"/>
                  </a:cubicBezTo>
                  <a:cubicBezTo>
                    <a:pt x="602" y="235"/>
                    <a:pt x="604" y="165"/>
                    <a:pt x="604" y="165"/>
                  </a:cubicBezTo>
                  <a:cubicBezTo>
                    <a:pt x="567" y="165"/>
                    <a:pt x="567" y="165"/>
                    <a:pt x="567" y="165"/>
                  </a:cubicBezTo>
                  <a:cubicBezTo>
                    <a:pt x="567" y="165"/>
                    <a:pt x="572" y="206"/>
                    <a:pt x="569" y="248"/>
                  </a:cubicBezTo>
                  <a:cubicBezTo>
                    <a:pt x="566" y="283"/>
                    <a:pt x="561" y="351"/>
                    <a:pt x="507" y="419"/>
                  </a:cubicBezTo>
                  <a:cubicBezTo>
                    <a:pt x="508" y="417"/>
                    <a:pt x="509" y="415"/>
                    <a:pt x="510" y="413"/>
                  </a:cubicBezTo>
                  <a:cubicBezTo>
                    <a:pt x="545" y="346"/>
                    <a:pt x="550" y="314"/>
                    <a:pt x="552" y="271"/>
                  </a:cubicBezTo>
                  <a:cubicBezTo>
                    <a:pt x="555" y="221"/>
                    <a:pt x="550" y="190"/>
                    <a:pt x="535" y="149"/>
                  </a:cubicBezTo>
                  <a:cubicBezTo>
                    <a:pt x="521" y="107"/>
                    <a:pt x="487" y="45"/>
                    <a:pt x="487" y="45"/>
                  </a:cubicBezTo>
                  <a:cubicBezTo>
                    <a:pt x="455" y="63"/>
                    <a:pt x="455" y="63"/>
                    <a:pt x="455" y="63"/>
                  </a:cubicBezTo>
                  <a:cubicBezTo>
                    <a:pt x="455" y="63"/>
                    <a:pt x="480" y="96"/>
                    <a:pt x="498" y="134"/>
                  </a:cubicBezTo>
                  <a:cubicBezTo>
                    <a:pt x="514" y="166"/>
                    <a:pt x="544" y="229"/>
                    <a:pt x="531" y="315"/>
                  </a:cubicBezTo>
                  <a:cubicBezTo>
                    <a:pt x="527" y="234"/>
                    <a:pt x="516" y="202"/>
                    <a:pt x="496" y="163"/>
                  </a:cubicBezTo>
                  <a:cubicBezTo>
                    <a:pt x="473" y="118"/>
                    <a:pt x="453" y="94"/>
                    <a:pt x="420" y="65"/>
                  </a:cubicBezTo>
                  <a:cubicBezTo>
                    <a:pt x="386" y="36"/>
                    <a:pt x="327" y="0"/>
                    <a:pt x="327" y="0"/>
                  </a:cubicBezTo>
                  <a:cubicBezTo>
                    <a:pt x="308" y="32"/>
                    <a:pt x="308" y="32"/>
                    <a:pt x="308" y="32"/>
                  </a:cubicBezTo>
                  <a:cubicBezTo>
                    <a:pt x="308" y="32"/>
                    <a:pt x="346" y="48"/>
                    <a:pt x="381" y="71"/>
                  </a:cubicBezTo>
                  <a:cubicBezTo>
                    <a:pt x="410" y="91"/>
                    <a:pt x="468" y="131"/>
                    <a:pt x="499" y="212"/>
                  </a:cubicBezTo>
                  <a:cubicBezTo>
                    <a:pt x="499" y="212"/>
                    <a:pt x="498" y="211"/>
                    <a:pt x="498" y="210"/>
                  </a:cubicBezTo>
                  <a:cubicBezTo>
                    <a:pt x="497" y="208"/>
                    <a:pt x="496" y="207"/>
                    <a:pt x="495" y="205"/>
                  </a:cubicBezTo>
                  <a:cubicBezTo>
                    <a:pt x="454" y="142"/>
                    <a:pt x="429" y="121"/>
                    <a:pt x="393" y="98"/>
                  </a:cubicBezTo>
                  <a:cubicBezTo>
                    <a:pt x="351" y="70"/>
                    <a:pt x="322" y="59"/>
                    <a:pt x="278" y="51"/>
                  </a:cubicBezTo>
                  <a:cubicBezTo>
                    <a:pt x="235" y="43"/>
                    <a:pt x="165" y="41"/>
                    <a:pt x="165" y="41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65" y="78"/>
                    <a:pt x="206" y="73"/>
                    <a:pt x="247" y="76"/>
                  </a:cubicBezTo>
                  <a:cubicBezTo>
                    <a:pt x="282" y="79"/>
                    <a:pt x="352" y="84"/>
                    <a:pt x="420" y="138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348" y="101"/>
                    <a:pt x="315" y="95"/>
                    <a:pt x="271" y="92"/>
                  </a:cubicBezTo>
                  <a:cubicBezTo>
                    <a:pt x="221" y="90"/>
                    <a:pt x="190" y="95"/>
                    <a:pt x="148" y="110"/>
                  </a:cubicBezTo>
                  <a:cubicBezTo>
                    <a:pt x="107" y="124"/>
                    <a:pt x="45" y="157"/>
                    <a:pt x="45" y="157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3" y="189"/>
                    <a:pt x="96" y="165"/>
                    <a:pt x="134" y="146"/>
                  </a:cubicBezTo>
                  <a:cubicBezTo>
                    <a:pt x="166" y="131"/>
                    <a:pt x="229" y="101"/>
                    <a:pt x="316" y="114"/>
                  </a:cubicBezTo>
                  <a:cubicBezTo>
                    <a:pt x="311" y="115"/>
                    <a:pt x="305" y="115"/>
                    <a:pt x="300" y="115"/>
                  </a:cubicBezTo>
                  <a:cubicBezTo>
                    <a:pt x="230" y="119"/>
                    <a:pt x="200" y="130"/>
                    <a:pt x="163" y="149"/>
                  </a:cubicBezTo>
                  <a:cubicBezTo>
                    <a:pt x="118" y="172"/>
                    <a:pt x="94" y="192"/>
                    <a:pt x="66" y="225"/>
                  </a:cubicBezTo>
                  <a:cubicBezTo>
                    <a:pt x="37" y="259"/>
                    <a:pt x="0" y="318"/>
                    <a:pt x="0" y="318"/>
                  </a:cubicBezTo>
                  <a:cubicBezTo>
                    <a:pt x="32" y="337"/>
                    <a:pt x="32" y="337"/>
                    <a:pt x="32" y="337"/>
                  </a:cubicBezTo>
                  <a:cubicBezTo>
                    <a:pt x="32" y="337"/>
                    <a:pt x="48" y="299"/>
                    <a:pt x="72" y="264"/>
                  </a:cubicBezTo>
                  <a:cubicBezTo>
                    <a:pt x="91" y="236"/>
                    <a:pt x="130" y="179"/>
                    <a:pt x="211" y="147"/>
                  </a:cubicBezTo>
                  <a:cubicBezTo>
                    <a:pt x="208" y="149"/>
                    <a:pt x="204" y="151"/>
                    <a:pt x="201" y="153"/>
                  </a:cubicBezTo>
                  <a:cubicBezTo>
                    <a:pt x="141" y="193"/>
                    <a:pt x="120" y="217"/>
                    <a:pt x="98" y="252"/>
                  </a:cubicBezTo>
                  <a:cubicBezTo>
                    <a:pt x="70" y="295"/>
                    <a:pt x="59" y="324"/>
                    <a:pt x="51" y="367"/>
                  </a:cubicBezTo>
                  <a:cubicBezTo>
                    <a:pt x="43" y="410"/>
                    <a:pt x="41" y="480"/>
                    <a:pt x="41" y="480"/>
                  </a:cubicBezTo>
                  <a:cubicBezTo>
                    <a:pt x="78" y="481"/>
                    <a:pt x="78" y="481"/>
                    <a:pt x="78" y="481"/>
                  </a:cubicBezTo>
                  <a:cubicBezTo>
                    <a:pt x="78" y="481"/>
                    <a:pt x="73" y="440"/>
                    <a:pt x="76" y="398"/>
                  </a:cubicBezTo>
                  <a:cubicBezTo>
                    <a:pt x="79" y="363"/>
                    <a:pt x="84" y="294"/>
                    <a:pt x="137" y="226"/>
                  </a:cubicBezTo>
                  <a:cubicBezTo>
                    <a:pt x="137" y="227"/>
                    <a:pt x="137" y="228"/>
                    <a:pt x="136" y="229"/>
                  </a:cubicBezTo>
                  <a:cubicBezTo>
                    <a:pt x="100" y="298"/>
                    <a:pt x="94" y="331"/>
                    <a:pt x="92" y="374"/>
                  </a:cubicBezTo>
                  <a:cubicBezTo>
                    <a:pt x="90" y="425"/>
                    <a:pt x="95" y="455"/>
                    <a:pt x="109" y="497"/>
                  </a:cubicBezTo>
                  <a:cubicBezTo>
                    <a:pt x="124" y="539"/>
                    <a:pt x="157" y="600"/>
                    <a:pt x="157" y="600"/>
                  </a:cubicBezTo>
                  <a:cubicBezTo>
                    <a:pt x="189" y="582"/>
                    <a:pt x="189" y="582"/>
                    <a:pt x="189" y="582"/>
                  </a:cubicBezTo>
                  <a:cubicBezTo>
                    <a:pt x="189" y="582"/>
                    <a:pt x="164" y="549"/>
                    <a:pt x="146" y="511"/>
                  </a:cubicBezTo>
                  <a:cubicBezTo>
                    <a:pt x="131" y="480"/>
                    <a:pt x="101" y="417"/>
                    <a:pt x="114" y="331"/>
                  </a:cubicBezTo>
                  <a:cubicBezTo>
                    <a:pt x="117" y="412"/>
                    <a:pt x="129" y="444"/>
                    <a:pt x="149" y="483"/>
                  </a:cubicBezTo>
                  <a:cubicBezTo>
                    <a:pt x="172" y="528"/>
                    <a:pt x="191" y="551"/>
                    <a:pt x="225" y="580"/>
                  </a:cubicBezTo>
                  <a:cubicBezTo>
                    <a:pt x="258" y="609"/>
                    <a:pt x="318" y="646"/>
                    <a:pt x="318" y="646"/>
                  </a:cubicBezTo>
                  <a:cubicBezTo>
                    <a:pt x="336" y="614"/>
                    <a:pt x="336" y="614"/>
                    <a:pt x="336" y="614"/>
                  </a:cubicBezTo>
                  <a:cubicBezTo>
                    <a:pt x="336" y="614"/>
                    <a:pt x="299" y="598"/>
                    <a:pt x="264" y="574"/>
                  </a:cubicBezTo>
                  <a:cubicBezTo>
                    <a:pt x="235" y="554"/>
                    <a:pt x="177" y="515"/>
                    <a:pt x="145" y="433"/>
                  </a:cubicBezTo>
                  <a:cubicBezTo>
                    <a:pt x="189" y="502"/>
                    <a:pt x="215" y="524"/>
                    <a:pt x="252" y="548"/>
                  </a:cubicBezTo>
                  <a:cubicBezTo>
                    <a:pt x="294" y="575"/>
                    <a:pt x="323" y="586"/>
                    <a:pt x="366" y="594"/>
                  </a:cubicBezTo>
                  <a:cubicBezTo>
                    <a:pt x="410" y="602"/>
                    <a:pt x="480" y="604"/>
                    <a:pt x="480" y="604"/>
                  </a:cubicBezTo>
                  <a:cubicBezTo>
                    <a:pt x="480" y="568"/>
                    <a:pt x="480" y="568"/>
                    <a:pt x="480" y="568"/>
                  </a:cubicBezTo>
                  <a:cubicBezTo>
                    <a:pt x="480" y="568"/>
                    <a:pt x="439" y="573"/>
                    <a:pt x="397" y="569"/>
                  </a:cubicBezTo>
                  <a:cubicBezTo>
                    <a:pt x="362" y="567"/>
                    <a:pt x="293" y="562"/>
                    <a:pt x="225" y="507"/>
                  </a:cubicBezTo>
                  <a:cubicBezTo>
                    <a:pt x="297" y="545"/>
                    <a:pt x="330" y="551"/>
                    <a:pt x="374" y="553"/>
                  </a:cubicBezTo>
                  <a:cubicBezTo>
                    <a:pt x="424" y="556"/>
                    <a:pt x="454" y="550"/>
                    <a:pt x="496" y="536"/>
                  </a:cubicBezTo>
                  <a:cubicBezTo>
                    <a:pt x="538" y="521"/>
                    <a:pt x="599" y="488"/>
                    <a:pt x="599" y="488"/>
                  </a:cubicBezTo>
                  <a:cubicBezTo>
                    <a:pt x="581" y="456"/>
                    <a:pt x="581" y="456"/>
                    <a:pt x="581" y="456"/>
                  </a:cubicBezTo>
                  <a:cubicBezTo>
                    <a:pt x="581" y="456"/>
                    <a:pt x="548" y="481"/>
                    <a:pt x="511" y="499"/>
                  </a:cubicBezTo>
                  <a:close/>
                  <a:moveTo>
                    <a:pt x="134" y="323"/>
                  </a:moveTo>
                  <a:cubicBezTo>
                    <a:pt x="134" y="218"/>
                    <a:pt x="218" y="134"/>
                    <a:pt x="322" y="134"/>
                  </a:cubicBezTo>
                  <a:cubicBezTo>
                    <a:pt x="427" y="134"/>
                    <a:pt x="511" y="218"/>
                    <a:pt x="511" y="323"/>
                  </a:cubicBezTo>
                  <a:cubicBezTo>
                    <a:pt x="511" y="427"/>
                    <a:pt x="427" y="511"/>
                    <a:pt x="322" y="511"/>
                  </a:cubicBezTo>
                  <a:cubicBezTo>
                    <a:pt x="218" y="511"/>
                    <a:pt x="134" y="427"/>
                    <a:pt x="134" y="32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9"/>
            <p:cNvSpPr>
              <a:spLocks noEditPoints="1"/>
            </p:cNvSpPr>
            <p:nvPr userDrawn="1"/>
          </p:nvSpPr>
          <p:spPr bwMode="auto">
            <a:xfrm>
              <a:off x="4201766" y="-6568800"/>
              <a:ext cx="1255713" cy="1258888"/>
            </a:xfrm>
            <a:custGeom>
              <a:avLst/>
              <a:gdLst>
                <a:gd name="T0" fmla="*/ 201 w 335"/>
                <a:gd name="T1" fmla="*/ 159 h 335"/>
                <a:gd name="T2" fmla="*/ 201 w 335"/>
                <a:gd name="T3" fmla="*/ 159 h 335"/>
                <a:gd name="T4" fmla="*/ 201 w 335"/>
                <a:gd name="T5" fmla="*/ 158 h 335"/>
                <a:gd name="T6" fmla="*/ 312 w 335"/>
                <a:gd name="T7" fmla="*/ 84 h 335"/>
                <a:gd name="T8" fmla="*/ 192 w 335"/>
                <a:gd name="T9" fmla="*/ 143 h 335"/>
                <a:gd name="T10" fmla="*/ 192 w 335"/>
                <a:gd name="T11" fmla="*/ 143 h 335"/>
                <a:gd name="T12" fmla="*/ 192 w 335"/>
                <a:gd name="T13" fmla="*/ 143 h 335"/>
                <a:gd name="T14" fmla="*/ 251 w 335"/>
                <a:gd name="T15" fmla="*/ 23 h 335"/>
                <a:gd name="T16" fmla="*/ 177 w 335"/>
                <a:gd name="T17" fmla="*/ 134 h 335"/>
                <a:gd name="T18" fmla="*/ 176 w 335"/>
                <a:gd name="T19" fmla="*/ 134 h 335"/>
                <a:gd name="T20" fmla="*/ 172 w 335"/>
                <a:gd name="T21" fmla="*/ 5 h 335"/>
                <a:gd name="T22" fmla="*/ 162 w 335"/>
                <a:gd name="T23" fmla="*/ 5 h 335"/>
                <a:gd name="T24" fmla="*/ 159 w 335"/>
                <a:gd name="T25" fmla="*/ 134 h 335"/>
                <a:gd name="T26" fmla="*/ 158 w 335"/>
                <a:gd name="T27" fmla="*/ 134 h 335"/>
                <a:gd name="T28" fmla="*/ 84 w 335"/>
                <a:gd name="T29" fmla="*/ 23 h 335"/>
                <a:gd name="T30" fmla="*/ 143 w 335"/>
                <a:gd name="T31" fmla="*/ 143 h 335"/>
                <a:gd name="T32" fmla="*/ 143 w 335"/>
                <a:gd name="T33" fmla="*/ 143 h 335"/>
                <a:gd name="T34" fmla="*/ 29 w 335"/>
                <a:gd name="T35" fmla="*/ 82 h 335"/>
                <a:gd name="T36" fmla="*/ 24 w 335"/>
                <a:gd name="T37" fmla="*/ 91 h 335"/>
                <a:gd name="T38" fmla="*/ 134 w 335"/>
                <a:gd name="T39" fmla="*/ 159 h 335"/>
                <a:gd name="T40" fmla="*/ 134 w 335"/>
                <a:gd name="T41" fmla="*/ 159 h 335"/>
                <a:gd name="T42" fmla="*/ 0 w 335"/>
                <a:gd name="T43" fmla="*/ 168 h 335"/>
                <a:gd name="T44" fmla="*/ 134 w 335"/>
                <a:gd name="T45" fmla="*/ 177 h 335"/>
                <a:gd name="T46" fmla="*/ 134 w 335"/>
                <a:gd name="T47" fmla="*/ 177 h 335"/>
                <a:gd name="T48" fmla="*/ 24 w 335"/>
                <a:gd name="T49" fmla="*/ 245 h 335"/>
                <a:gd name="T50" fmla="*/ 27 w 335"/>
                <a:gd name="T51" fmla="*/ 254 h 335"/>
                <a:gd name="T52" fmla="*/ 143 w 335"/>
                <a:gd name="T53" fmla="*/ 192 h 335"/>
                <a:gd name="T54" fmla="*/ 143 w 335"/>
                <a:gd name="T55" fmla="*/ 192 h 335"/>
                <a:gd name="T56" fmla="*/ 82 w 335"/>
                <a:gd name="T57" fmla="*/ 306 h 335"/>
                <a:gd name="T58" fmla="*/ 86 w 335"/>
                <a:gd name="T59" fmla="*/ 313 h 335"/>
                <a:gd name="T60" fmla="*/ 158 w 335"/>
                <a:gd name="T61" fmla="*/ 201 h 335"/>
                <a:gd name="T62" fmla="*/ 159 w 335"/>
                <a:gd name="T63" fmla="*/ 201 h 335"/>
                <a:gd name="T64" fmla="*/ 159 w 335"/>
                <a:gd name="T65" fmla="*/ 202 h 335"/>
                <a:gd name="T66" fmla="*/ 167 w 335"/>
                <a:gd name="T67" fmla="*/ 335 h 335"/>
                <a:gd name="T68" fmla="*/ 176 w 335"/>
                <a:gd name="T69" fmla="*/ 202 h 335"/>
                <a:gd name="T70" fmla="*/ 177 w 335"/>
                <a:gd name="T71" fmla="*/ 201 h 335"/>
                <a:gd name="T72" fmla="*/ 177 w 335"/>
                <a:gd name="T73" fmla="*/ 202 h 335"/>
                <a:gd name="T74" fmla="*/ 249 w 335"/>
                <a:gd name="T75" fmla="*/ 313 h 335"/>
                <a:gd name="T76" fmla="*/ 253 w 335"/>
                <a:gd name="T77" fmla="*/ 306 h 335"/>
                <a:gd name="T78" fmla="*/ 192 w 335"/>
                <a:gd name="T79" fmla="*/ 192 h 335"/>
                <a:gd name="T80" fmla="*/ 192 w 335"/>
                <a:gd name="T81" fmla="*/ 192 h 335"/>
                <a:gd name="T82" fmla="*/ 306 w 335"/>
                <a:gd name="T83" fmla="*/ 253 h 335"/>
                <a:gd name="T84" fmla="*/ 312 w 335"/>
                <a:gd name="T85" fmla="*/ 251 h 335"/>
                <a:gd name="T86" fmla="*/ 201 w 335"/>
                <a:gd name="T87" fmla="*/ 177 h 335"/>
                <a:gd name="T88" fmla="*/ 201 w 335"/>
                <a:gd name="T89" fmla="*/ 177 h 335"/>
                <a:gd name="T90" fmla="*/ 202 w 335"/>
                <a:gd name="T91" fmla="*/ 177 h 335"/>
                <a:gd name="T92" fmla="*/ 335 w 335"/>
                <a:gd name="T93" fmla="*/ 168 h 335"/>
                <a:gd name="T94" fmla="*/ 167 w 335"/>
                <a:gd name="T95" fmla="*/ 189 h 335"/>
                <a:gd name="T96" fmla="*/ 167 w 335"/>
                <a:gd name="T97" fmla="*/ 146 h 335"/>
                <a:gd name="T98" fmla="*/ 167 w 335"/>
                <a:gd name="T99" fmla="*/ 189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" h="335">
                  <a:moveTo>
                    <a:pt x="330" y="163"/>
                  </a:move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311" y="91"/>
                    <a:pt x="311" y="91"/>
                    <a:pt x="311" y="91"/>
                  </a:cubicBezTo>
                  <a:cubicBezTo>
                    <a:pt x="313" y="89"/>
                    <a:pt x="314" y="86"/>
                    <a:pt x="312" y="84"/>
                  </a:cubicBezTo>
                  <a:cubicBezTo>
                    <a:pt x="311" y="82"/>
                    <a:pt x="308" y="81"/>
                    <a:pt x="306" y="82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253" y="30"/>
                    <a:pt x="253" y="30"/>
                    <a:pt x="253" y="30"/>
                  </a:cubicBezTo>
                  <a:cubicBezTo>
                    <a:pt x="254" y="27"/>
                    <a:pt x="253" y="24"/>
                    <a:pt x="251" y="23"/>
                  </a:cubicBezTo>
                  <a:cubicBezTo>
                    <a:pt x="249" y="21"/>
                    <a:pt x="246" y="22"/>
                    <a:pt x="244" y="25"/>
                  </a:cubicBezTo>
                  <a:cubicBezTo>
                    <a:pt x="177" y="134"/>
                    <a:pt x="177" y="134"/>
                    <a:pt x="177" y="134"/>
                  </a:cubicBezTo>
                  <a:cubicBezTo>
                    <a:pt x="177" y="134"/>
                    <a:pt x="177" y="134"/>
                    <a:pt x="177" y="134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2" y="5"/>
                    <a:pt x="172" y="5"/>
                    <a:pt x="172" y="5"/>
                  </a:cubicBezTo>
                  <a:cubicBezTo>
                    <a:pt x="172" y="3"/>
                    <a:pt x="170" y="0"/>
                    <a:pt x="167" y="0"/>
                  </a:cubicBezTo>
                  <a:cubicBezTo>
                    <a:pt x="165" y="0"/>
                    <a:pt x="163" y="3"/>
                    <a:pt x="162" y="5"/>
                  </a:cubicBezTo>
                  <a:cubicBezTo>
                    <a:pt x="159" y="134"/>
                    <a:pt x="159" y="134"/>
                    <a:pt x="159" y="134"/>
                  </a:cubicBezTo>
                  <a:cubicBezTo>
                    <a:pt x="159" y="134"/>
                    <a:pt x="159" y="134"/>
                    <a:pt x="159" y="134"/>
                  </a:cubicBezTo>
                  <a:cubicBezTo>
                    <a:pt x="159" y="134"/>
                    <a:pt x="158" y="134"/>
                    <a:pt x="158" y="134"/>
                  </a:cubicBezTo>
                  <a:cubicBezTo>
                    <a:pt x="158" y="134"/>
                    <a:pt x="158" y="134"/>
                    <a:pt x="158" y="134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6" y="21"/>
                    <a:pt x="84" y="23"/>
                  </a:cubicBezTo>
                  <a:cubicBezTo>
                    <a:pt x="81" y="24"/>
                    <a:pt x="81" y="27"/>
                    <a:pt x="82" y="30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7" y="81"/>
                    <a:pt x="24" y="82"/>
                    <a:pt x="22" y="84"/>
                  </a:cubicBezTo>
                  <a:cubicBezTo>
                    <a:pt x="21" y="86"/>
                    <a:pt x="22" y="89"/>
                    <a:pt x="24" y="91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5" y="163"/>
                    <a:pt x="5" y="163"/>
                    <a:pt x="5" y="163"/>
                  </a:cubicBezTo>
                  <a:cubicBezTo>
                    <a:pt x="2" y="163"/>
                    <a:pt x="0" y="165"/>
                    <a:pt x="0" y="168"/>
                  </a:cubicBezTo>
                  <a:cubicBezTo>
                    <a:pt x="0" y="170"/>
                    <a:pt x="2" y="173"/>
                    <a:pt x="5" y="173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2" y="246"/>
                    <a:pt x="21" y="249"/>
                    <a:pt x="23" y="251"/>
                  </a:cubicBezTo>
                  <a:cubicBezTo>
                    <a:pt x="23" y="253"/>
                    <a:pt x="25" y="254"/>
                    <a:pt x="27" y="254"/>
                  </a:cubicBezTo>
                  <a:cubicBezTo>
                    <a:pt x="28" y="254"/>
                    <a:pt x="28" y="254"/>
                    <a:pt x="29" y="253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3" y="193"/>
                    <a:pt x="143" y="193"/>
                    <a:pt x="143" y="193"/>
                  </a:cubicBezTo>
                  <a:cubicBezTo>
                    <a:pt x="82" y="306"/>
                    <a:pt x="82" y="306"/>
                    <a:pt x="82" y="306"/>
                  </a:cubicBezTo>
                  <a:cubicBezTo>
                    <a:pt x="81" y="308"/>
                    <a:pt x="81" y="311"/>
                    <a:pt x="84" y="313"/>
                  </a:cubicBezTo>
                  <a:cubicBezTo>
                    <a:pt x="85" y="313"/>
                    <a:pt x="85" y="313"/>
                    <a:pt x="86" y="313"/>
                  </a:cubicBezTo>
                  <a:cubicBezTo>
                    <a:pt x="88" y="313"/>
                    <a:pt x="90" y="313"/>
                    <a:pt x="91" y="311"/>
                  </a:cubicBezTo>
                  <a:cubicBezTo>
                    <a:pt x="158" y="201"/>
                    <a:pt x="158" y="201"/>
                    <a:pt x="158" y="201"/>
                  </a:cubicBezTo>
                  <a:cubicBezTo>
                    <a:pt x="158" y="201"/>
                    <a:pt x="158" y="201"/>
                    <a:pt x="158" y="201"/>
                  </a:cubicBezTo>
                  <a:cubicBezTo>
                    <a:pt x="158" y="201"/>
                    <a:pt x="159" y="201"/>
                    <a:pt x="159" y="201"/>
                  </a:cubicBezTo>
                  <a:cubicBezTo>
                    <a:pt x="159" y="202"/>
                    <a:pt x="159" y="202"/>
                    <a:pt x="159" y="202"/>
                  </a:cubicBezTo>
                  <a:cubicBezTo>
                    <a:pt x="159" y="202"/>
                    <a:pt x="159" y="202"/>
                    <a:pt x="159" y="202"/>
                  </a:cubicBezTo>
                  <a:cubicBezTo>
                    <a:pt x="162" y="330"/>
                    <a:pt x="162" y="330"/>
                    <a:pt x="162" y="330"/>
                  </a:cubicBezTo>
                  <a:cubicBezTo>
                    <a:pt x="163" y="333"/>
                    <a:pt x="165" y="335"/>
                    <a:pt x="167" y="335"/>
                  </a:cubicBezTo>
                  <a:cubicBezTo>
                    <a:pt x="170" y="335"/>
                    <a:pt x="172" y="333"/>
                    <a:pt x="172" y="330"/>
                  </a:cubicBezTo>
                  <a:cubicBezTo>
                    <a:pt x="176" y="202"/>
                    <a:pt x="176" y="202"/>
                    <a:pt x="176" y="202"/>
                  </a:cubicBezTo>
                  <a:cubicBezTo>
                    <a:pt x="176" y="201"/>
                    <a:pt x="176" y="201"/>
                    <a:pt x="176" y="201"/>
                  </a:cubicBezTo>
                  <a:cubicBezTo>
                    <a:pt x="176" y="201"/>
                    <a:pt x="176" y="201"/>
                    <a:pt x="177" y="201"/>
                  </a:cubicBezTo>
                  <a:cubicBezTo>
                    <a:pt x="177" y="202"/>
                    <a:pt x="177" y="202"/>
                    <a:pt x="177" y="202"/>
                  </a:cubicBezTo>
                  <a:cubicBezTo>
                    <a:pt x="177" y="202"/>
                    <a:pt x="177" y="202"/>
                    <a:pt x="177" y="202"/>
                  </a:cubicBezTo>
                  <a:cubicBezTo>
                    <a:pt x="244" y="311"/>
                    <a:pt x="244" y="311"/>
                    <a:pt x="244" y="311"/>
                  </a:cubicBezTo>
                  <a:cubicBezTo>
                    <a:pt x="245" y="313"/>
                    <a:pt x="247" y="313"/>
                    <a:pt x="249" y="313"/>
                  </a:cubicBezTo>
                  <a:cubicBezTo>
                    <a:pt x="249" y="313"/>
                    <a:pt x="250" y="313"/>
                    <a:pt x="251" y="313"/>
                  </a:cubicBezTo>
                  <a:cubicBezTo>
                    <a:pt x="253" y="311"/>
                    <a:pt x="254" y="308"/>
                    <a:pt x="253" y="306"/>
                  </a:cubicBezTo>
                  <a:cubicBezTo>
                    <a:pt x="192" y="193"/>
                    <a:pt x="192" y="193"/>
                    <a:pt x="192" y="193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3" y="192"/>
                    <a:pt x="193" y="192"/>
                  </a:cubicBezTo>
                  <a:cubicBezTo>
                    <a:pt x="306" y="253"/>
                    <a:pt x="306" y="253"/>
                    <a:pt x="306" y="253"/>
                  </a:cubicBezTo>
                  <a:cubicBezTo>
                    <a:pt x="306" y="254"/>
                    <a:pt x="307" y="254"/>
                    <a:pt x="308" y="254"/>
                  </a:cubicBezTo>
                  <a:cubicBezTo>
                    <a:pt x="310" y="254"/>
                    <a:pt x="311" y="253"/>
                    <a:pt x="312" y="251"/>
                  </a:cubicBezTo>
                  <a:cubicBezTo>
                    <a:pt x="314" y="249"/>
                    <a:pt x="313" y="246"/>
                    <a:pt x="311" y="245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2" y="177"/>
                  </a:cubicBezTo>
                  <a:cubicBezTo>
                    <a:pt x="330" y="173"/>
                    <a:pt x="330" y="173"/>
                    <a:pt x="330" y="173"/>
                  </a:cubicBezTo>
                  <a:cubicBezTo>
                    <a:pt x="333" y="173"/>
                    <a:pt x="335" y="170"/>
                    <a:pt x="335" y="168"/>
                  </a:cubicBezTo>
                  <a:cubicBezTo>
                    <a:pt x="335" y="165"/>
                    <a:pt x="333" y="163"/>
                    <a:pt x="330" y="163"/>
                  </a:cubicBezTo>
                  <a:close/>
                  <a:moveTo>
                    <a:pt x="167" y="189"/>
                  </a:moveTo>
                  <a:cubicBezTo>
                    <a:pt x="156" y="189"/>
                    <a:pt x="146" y="180"/>
                    <a:pt x="146" y="168"/>
                  </a:cubicBezTo>
                  <a:cubicBezTo>
                    <a:pt x="146" y="156"/>
                    <a:pt x="156" y="146"/>
                    <a:pt x="167" y="146"/>
                  </a:cubicBezTo>
                  <a:cubicBezTo>
                    <a:pt x="179" y="146"/>
                    <a:pt x="189" y="156"/>
                    <a:pt x="189" y="168"/>
                  </a:cubicBezTo>
                  <a:cubicBezTo>
                    <a:pt x="189" y="180"/>
                    <a:pt x="179" y="189"/>
                    <a:pt x="167" y="18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778" y="169922"/>
            <a:ext cx="2325970" cy="52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18053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bottom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0" y="3031332"/>
            <a:ext cx="9144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659312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2298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3 bottom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0" y="3031332"/>
            <a:ext cx="2988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659312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3078000" y="3031332"/>
            <a:ext cx="2988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6156000" y="3031332"/>
            <a:ext cx="2988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2506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120307"/>
            <a:ext cx="1936800" cy="1272143"/>
          </a:xfr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31800" y="1194197"/>
            <a:ext cx="1936800" cy="183792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2546333" y="1194197"/>
            <a:ext cx="1936800" cy="183792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4660866" y="1194197"/>
            <a:ext cx="1936800" cy="183792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6775400" y="1194197"/>
            <a:ext cx="1936800" cy="183792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2546333" y="3120307"/>
            <a:ext cx="1936800" cy="1272143"/>
          </a:xfr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4660866" y="3120307"/>
            <a:ext cx="1936800" cy="1272143"/>
          </a:xfr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6775400" y="3120307"/>
            <a:ext cx="1936800" cy="1272143"/>
          </a:xfr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4194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31800" y="2047874"/>
            <a:ext cx="8281126" cy="26574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7"/>
            <a:ext cx="8280400" cy="10874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699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0" y="3031332"/>
            <a:ext cx="9144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0245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31800" y="1194198"/>
            <a:ext cx="8281126" cy="351115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63778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9144000" cy="530805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438150"/>
            <a:ext cx="4052888" cy="276999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1259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/>
          <a:lstStyle>
            <a:lvl1pPr>
              <a:defRPr sz="135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51669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8280400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/>
          <a:lstStyle>
            <a:lvl1pPr>
              <a:defRPr sz="135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57828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/>
          <a:lstStyle>
            <a:lvl1pPr>
              <a:defRPr sz="135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5166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1801" y="1956981"/>
            <a:ext cx="5002349" cy="323165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0" y="1002506"/>
            <a:ext cx="1409700" cy="830997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en-GB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88" y="222951"/>
            <a:ext cx="821166" cy="6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778" y="169922"/>
            <a:ext cx="2325970" cy="522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roup 12"/>
          <p:cNvGrpSpPr/>
          <p:nvPr userDrawn="1"/>
        </p:nvGrpSpPr>
        <p:grpSpPr>
          <a:xfrm>
            <a:off x="1" y="3412613"/>
            <a:ext cx="9144000" cy="1368525"/>
            <a:chOff x="2458" y="4189728"/>
            <a:chExt cx="9137619" cy="1367570"/>
          </a:xfrm>
          <a:solidFill>
            <a:schemeClr val="bg1"/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2458" y="4189728"/>
              <a:ext cx="4458404" cy="1367570"/>
            </a:xfrm>
            <a:custGeom>
              <a:avLst/>
              <a:gdLst>
                <a:gd name="T0" fmla="*/ 462 w 3623"/>
                <a:gd name="T1" fmla="*/ 906 h 1110"/>
                <a:gd name="T2" fmla="*/ 475 w 3623"/>
                <a:gd name="T3" fmla="*/ 900 h 1110"/>
                <a:gd name="T4" fmla="*/ 580 w 3623"/>
                <a:gd name="T5" fmla="*/ 933 h 1110"/>
                <a:gd name="T6" fmla="*/ 666 w 3623"/>
                <a:gd name="T7" fmla="*/ 726 h 1110"/>
                <a:gd name="T8" fmla="*/ 810 w 3623"/>
                <a:gd name="T9" fmla="*/ 822 h 1110"/>
                <a:gd name="T10" fmla="*/ 1368 w 3623"/>
                <a:gd name="T11" fmla="*/ 882 h 1110"/>
                <a:gd name="T12" fmla="*/ 1398 w 3623"/>
                <a:gd name="T13" fmla="*/ 136 h 1110"/>
                <a:gd name="T14" fmla="*/ 1522 w 3623"/>
                <a:gd name="T15" fmla="*/ 0 h 1110"/>
                <a:gd name="T16" fmla="*/ 1647 w 3623"/>
                <a:gd name="T17" fmla="*/ 135 h 1110"/>
                <a:gd name="T18" fmla="*/ 1677 w 3623"/>
                <a:gd name="T19" fmla="*/ 228 h 1110"/>
                <a:gd name="T20" fmla="*/ 2070 w 3623"/>
                <a:gd name="T21" fmla="*/ 819 h 1110"/>
                <a:gd name="T22" fmla="*/ 2110 w 3623"/>
                <a:gd name="T23" fmla="*/ 616 h 1110"/>
                <a:gd name="T24" fmla="*/ 2166 w 3623"/>
                <a:gd name="T25" fmla="*/ 647 h 1110"/>
                <a:gd name="T26" fmla="*/ 2263 w 3623"/>
                <a:gd name="T27" fmla="*/ 732 h 1110"/>
                <a:gd name="T28" fmla="*/ 2261 w 3623"/>
                <a:gd name="T29" fmla="*/ 775 h 1110"/>
                <a:gd name="T30" fmla="*/ 2368 w 3623"/>
                <a:gd name="T31" fmla="*/ 882 h 1110"/>
                <a:gd name="T32" fmla="*/ 2298 w 3623"/>
                <a:gd name="T33" fmla="*/ 770 h 1110"/>
                <a:gd name="T34" fmla="*/ 2286 w 3623"/>
                <a:gd name="T35" fmla="*/ 725 h 1110"/>
                <a:gd name="T36" fmla="*/ 2393 w 3623"/>
                <a:gd name="T37" fmla="*/ 640 h 1110"/>
                <a:gd name="T38" fmla="*/ 2448 w 3623"/>
                <a:gd name="T39" fmla="*/ 621 h 1110"/>
                <a:gd name="T40" fmla="*/ 2504 w 3623"/>
                <a:gd name="T41" fmla="*/ 823 h 1110"/>
                <a:gd name="T42" fmla="*/ 2799 w 3623"/>
                <a:gd name="T43" fmla="*/ 762 h 1110"/>
                <a:gd name="T44" fmla="*/ 2892 w 3623"/>
                <a:gd name="T45" fmla="*/ 956 h 1110"/>
                <a:gd name="T46" fmla="*/ 2984 w 3623"/>
                <a:gd name="T47" fmla="*/ 882 h 1110"/>
                <a:gd name="T48" fmla="*/ 3051 w 3623"/>
                <a:gd name="T49" fmla="*/ 809 h 1110"/>
                <a:gd name="T50" fmla="*/ 3173 w 3623"/>
                <a:gd name="T51" fmla="*/ 889 h 1110"/>
                <a:gd name="T52" fmla="*/ 3595 w 3623"/>
                <a:gd name="T53" fmla="*/ 883 h 1110"/>
                <a:gd name="T54" fmla="*/ 3220 w 3623"/>
                <a:gd name="T55" fmla="*/ 896 h 1110"/>
                <a:gd name="T56" fmla="*/ 3160 w 3623"/>
                <a:gd name="T57" fmla="*/ 896 h 1110"/>
                <a:gd name="T58" fmla="*/ 3058 w 3623"/>
                <a:gd name="T59" fmla="*/ 959 h 1110"/>
                <a:gd name="T60" fmla="*/ 2950 w 3623"/>
                <a:gd name="T61" fmla="*/ 895 h 1110"/>
                <a:gd name="T62" fmla="*/ 2867 w 3623"/>
                <a:gd name="T63" fmla="*/ 1044 h 1110"/>
                <a:gd name="T64" fmla="*/ 2781 w 3623"/>
                <a:gd name="T65" fmla="*/ 890 h 1110"/>
                <a:gd name="T66" fmla="*/ 2496 w 3623"/>
                <a:gd name="T67" fmla="*/ 835 h 1110"/>
                <a:gd name="T68" fmla="*/ 2448 w 3623"/>
                <a:gd name="T69" fmla="*/ 650 h 1110"/>
                <a:gd name="T70" fmla="*/ 2400 w 3623"/>
                <a:gd name="T71" fmla="*/ 653 h 1110"/>
                <a:gd name="T72" fmla="*/ 2395 w 3623"/>
                <a:gd name="T73" fmla="*/ 718 h 1110"/>
                <a:gd name="T74" fmla="*/ 2307 w 3623"/>
                <a:gd name="T75" fmla="*/ 786 h 1110"/>
                <a:gd name="T76" fmla="*/ 2375 w 3623"/>
                <a:gd name="T77" fmla="*/ 895 h 1110"/>
                <a:gd name="T78" fmla="*/ 2250 w 3623"/>
                <a:gd name="T79" fmla="*/ 797 h 1110"/>
                <a:gd name="T80" fmla="*/ 2152 w 3623"/>
                <a:gd name="T81" fmla="*/ 725 h 1110"/>
                <a:gd name="T82" fmla="*/ 2153 w 3623"/>
                <a:gd name="T83" fmla="*/ 694 h 1110"/>
                <a:gd name="T84" fmla="*/ 2114 w 3623"/>
                <a:gd name="T85" fmla="*/ 630 h 1110"/>
                <a:gd name="T86" fmla="*/ 2078 w 3623"/>
                <a:gd name="T87" fmla="*/ 831 h 1110"/>
                <a:gd name="T88" fmla="*/ 1666 w 3623"/>
                <a:gd name="T89" fmla="*/ 893 h 1110"/>
                <a:gd name="T90" fmla="*/ 1640 w 3623"/>
                <a:gd name="T91" fmla="*/ 228 h 1110"/>
                <a:gd name="T92" fmla="*/ 1522 w 3623"/>
                <a:gd name="T93" fmla="*/ 16 h 1110"/>
                <a:gd name="T94" fmla="*/ 1405 w 3623"/>
                <a:gd name="T95" fmla="*/ 231 h 1110"/>
                <a:gd name="T96" fmla="*/ 1374 w 3623"/>
                <a:gd name="T97" fmla="*/ 896 h 1110"/>
                <a:gd name="T98" fmla="*/ 794 w 3623"/>
                <a:gd name="T99" fmla="*/ 1077 h 1110"/>
                <a:gd name="T100" fmla="*/ 672 w 3623"/>
                <a:gd name="T101" fmla="*/ 740 h 1110"/>
                <a:gd name="T102" fmla="*/ 573 w 3623"/>
                <a:gd name="T103" fmla="*/ 946 h 1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23" h="1110">
                  <a:moveTo>
                    <a:pt x="504" y="1110"/>
                  </a:moveTo>
                  <a:cubicBezTo>
                    <a:pt x="468" y="1110"/>
                    <a:pt x="468" y="1110"/>
                    <a:pt x="468" y="1110"/>
                  </a:cubicBezTo>
                  <a:cubicBezTo>
                    <a:pt x="467" y="1110"/>
                    <a:pt x="465" y="1110"/>
                    <a:pt x="464" y="1108"/>
                  </a:cubicBezTo>
                  <a:cubicBezTo>
                    <a:pt x="462" y="1107"/>
                    <a:pt x="462" y="1105"/>
                    <a:pt x="462" y="1104"/>
                  </a:cubicBezTo>
                  <a:cubicBezTo>
                    <a:pt x="462" y="906"/>
                    <a:pt x="462" y="906"/>
                    <a:pt x="462" y="906"/>
                  </a:cubicBezTo>
                  <a:cubicBezTo>
                    <a:pt x="0" y="906"/>
                    <a:pt x="0" y="906"/>
                    <a:pt x="0" y="906"/>
                  </a:cubicBezTo>
                  <a:cubicBezTo>
                    <a:pt x="0" y="893"/>
                    <a:pt x="0" y="893"/>
                    <a:pt x="0" y="893"/>
                  </a:cubicBezTo>
                  <a:cubicBezTo>
                    <a:pt x="468" y="893"/>
                    <a:pt x="468" y="893"/>
                    <a:pt x="468" y="893"/>
                  </a:cubicBezTo>
                  <a:cubicBezTo>
                    <a:pt x="470" y="893"/>
                    <a:pt x="472" y="894"/>
                    <a:pt x="473" y="895"/>
                  </a:cubicBezTo>
                  <a:cubicBezTo>
                    <a:pt x="474" y="896"/>
                    <a:pt x="475" y="898"/>
                    <a:pt x="475" y="900"/>
                  </a:cubicBezTo>
                  <a:cubicBezTo>
                    <a:pt x="475" y="1097"/>
                    <a:pt x="475" y="1097"/>
                    <a:pt x="475" y="1097"/>
                  </a:cubicBezTo>
                  <a:cubicBezTo>
                    <a:pt x="499" y="1097"/>
                    <a:pt x="499" y="1097"/>
                    <a:pt x="499" y="1097"/>
                  </a:cubicBezTo>
                  <a:cubicBezTo>
                    <a:pt x="541" y="938"/>
                    <a:pt x="541" y="938"/>
                    <a:pt x="541" y="938"/>
                  </a:cubicBezTo>
                  <a:cubicBezTo>
                    <a:pt x="542" y="935"/>
                    <a:pt x="544" y="933"/>
                    <a:pt x="547" y="933"/>
                  </a:cubicBezTo>
                  <a:cubicBezTo>
                    <a:pt x="580" y="933"/>
                    <a:pt x="580" y="933"/>
                    <a:pt x="580" y="933"/>
                  </a:cubicBezTo>
                  <a:cubicBezTo>
                    <a:pt x="584" y="933"/>
                    <a:pt x="587" y="936"/>
                    <a:pt x="587" y="940"/>
                  </a:cubicBezTo>
                  <a:cubicBezTo>
                    <a:pt x="587" y="995"/>
                    <a:pt x="587" y="995"/>
                    <a:pt x="587" y="995"/>
                  </a:cubicBezTo>
                  <a:cubicBezTo>
                    <a:pt x="625" y="995"/>
                    <a:pt x="625" y="995"/>
                    <a:pt x="625" y="995"/>
                  </a:cubicBezTo>
                  <a:cubicBezTo>
                    <a:pt x="659" y="732"/>
                    <a:pt x="659" y="732"/>
                    <a:pt x="659" y="732"/>
                  </a:cubicBezTo>
                  <a:cubicBezTo>
                    <a:pt x="660" y="729"/>
                    <a:pt x="663" y="726"/>
                    <a:pt x="666" y="726"/>
                  </a:cubicBezTo>
                  <a:cubicBezTo>
                    <a:pt x="717" y="726"/>
                    <a:pt x="717" y="726"/>
                    <a:pt x="717" y="726"/>
                  </a:cubicBezTo>
                  <a:cubicBezTo>
                    <a:pt x="720" y="726"/>
                    <a:pt x="723" y="729"/>
                    <a:pt x="723" y="732"/>
                  </a:cubicBezTo>
                  <a:cubicBezTo>
                    <a:pt x="751" y="1069"/>
                    <a:pt x="751" y="1069"/>
                    <a:pt x="751" y="1069"/>
                  </a:cubicBezTo>
                  <a:cubicBezTo>
                    <a:pt x="781" y="1069"/>
                    <a:pt x="781" y="1069"/>
                    <a:pt x="781" y="1069"/>
                  </a:cubicBezTo>
                  <a:cubicBezTo>
                    <a:pt x="810" y="822"/>
                    <a:pt x="810" y="822"/>
                    <a:pt x="810" y="822"/>
                  </a:cubicBezTo>
                  <a:cubicBezTo>
                    <a:pt x="810" y="818"/>
                    <a:pt x="813" y="816"/>
                    <a:pt x="816" y="816"/>
                  </a:cubicBezTo>
                  <a:cubicBezTo>
                    <a:pt x="865" y="816"/>
                    <a:pt x="865" y="816"/>
                    <a:pt x="865" y="816"/>
                  </a:cubicBezTo>
                  <a:cubicBezTo>
                    <a:pt x="869" y="816"/>
                    <a:pt x="872" y="819"/>
                    <a:pt x="872" y="822"/>
                  </a:cubicBezTo>
                  <a:cubicBezTo>
                    <a:pt x="872" y="882"/>
                    <a:pt x="872" y="882"/>
                    <a:pt x="872" y="882"/>
                  </a:cubicBezTo>
                  <a:cubicBezTo>
                    <a:pt x="1368" y="882"/>
                    <a:pt x="1368" y="882"/>
                    <a:pt x="1368" y="882"/>
                  </a:cubicBezTo>
                  <a:cubicBezTo>
                    <a:pt x="1368" y="231"/>
                    <a:pt x="1368" y="231"/>
                    <a:pt x="1368" y="231"/>
                  </a:cubicBezTo>
                  <a:cubicBezTo>
                    <a:pt x="1368" y="227"/>
                    <a:pt x="1371" y="224"/>
                    <a:pt x="1374" y="224"/>
                  </a:cubicBezTo>
                  <a:cubicBezTo>
                    <a:pt x="1392" y="224"/>
                    <a:pt x="1392" y="224"/>
                    <a:pt x="1392" y="224"/>
                  </a:cubicBezTo>
                  <a:cubicBezTo>
                    <a:pt x="1392" y="142"/>
                    <a:pt x="1392" y="142"/>
                    <a:pt x="1392" y="142"/>
                  </a:cubicBezTo>
                  <a:cubicBezTo>
                    <a:pt x="1392" y="139"/>
                    <a:pt x="1395" y="136"/>
                    <a:pt x="1398" y="136"/>
                  </a:cubicBezTo>
                  <a:cubicBezTo>
                    <a:pt x="1414" y="136"/>
                    <a:pt x="1414" y="136"/>
                    <a:pt x="1414" y="136"/>
                  </a:cubicBezTo>
                  <a:cubicBezTo>
                    <a:pt x="1414" y="111"/>
                    <a:pt x="1414" y="111"/>
                    <a:pt x="1414" y="111"/>
                  </a:cubicBezTo>
                  <a:cubicBezTo>
                    <a:pt x="1414" y="109"/>
                    <a:pt x="1415" y="108"/>
                    <a:pt x="1416" y="107"/>
                  </a:cubicBezTo>
                  <a:cubicBezTo>
                    <a:pt x="1517" y="2"/>
                    <a:pt x="1517" y="2"/>
                    <a:pt x="1517" y="2"/>
                  </a:cubicBezTo>
                  <a:cubicBezTo>
                    <a:pt x="1518" y="0"/>
                    <a:pt x="1520" y="0"/>
                    <a:pt x="1522" y="0"/>
                  </a:cubicBezTo>
                  <a:cubicBezTo>
                    <a:pt x="1523" y="0"/>
                    <a:pt x="1525" y="0"/>
                    <a:pt x="1526" y="2"/>
                  </a:cubicBezTo>
                  <a:cubicBezTo>
                    <a:pt x="1629" y="108"/>
                    <a:pt x="1629" y="108"/>
                    <a:pt x="1629" y="108"/>
                  </a:cubicBezTo>
                  <a:cubicBezTo>
                    <a:pt x="1630" y="109"/>
                    <a:pt x="1631" y="111"/>
                    <a:pt x="1631" y="113"/>
                  </a:cubicBezTo>
                  <a:cubicBezTo>
                    <a:pt x="1631" y="135"/>
                    <a:pt x="1631" y="135"/>
                    <a:pt x="1631" y="135"/>
                  </a:cubicBezTo>
                  <a:cubicBezTo>
                    <a:pt x="1647" y="135"/>
                    <a:pt x="1647" y="135"/>
                    <a:pt x="1647" y="135"/>
                  </a:cubicBezTo>
                  <a:cubicBezTo>
                    <a:pt x="1649" y="135"/>
                    <a:pt x="1651" y="136"/>
                    <a:pt x="1652" y="137"/>
                  </a:cubicBezTo>
                  <a:cubicBezTo>
                    <a:pt x="1653" y="138"/>
                    <a:pt x="1654" y="140"/>
                    <a:pt x="1654" y="142"/>
                  </a:cubicBezTo>
                  <a:cubicBezTo>
                    <a:pt x="1653" y="221"/>
                    <a:pt x="1653" y="221"/>
                    <a:pt x="1653" y="221"/>
                  </a:cubicBezTo>
                  <a:cubicBezTo>
                    <a:pt x="1670" y="221"/>
                    <a:pt x="1670" y="221"/>
                    <a:pt x="1670" y="221"/>
                  </a:cubicBezTo>
                  <a:cubicBezTo>
                    <a:pt x="1674" y="221"/>
                    <a:pt x="1677" y="224"/>
                    <a:pt x="1677" y="228"/>
                  </a:cubicBezTo>
                  <a:cubicBezTo>
                    <a:pt x="1677" y="882"/>
                    <a:pt x="1677" y="882"/>
                    <a:pt x="1677" y="882"/>
                  </a:cubicBezTo>
                  <a:cubicBezTo>
                    <a:pt x="2045" y="881"/>
                    <a:pt x="2045" y="881"/>
                    <a:pt x="2045" y="881"/>
                  </a:cubicBezTo>
                  <a:cubicBezTo>
                    <a:pt x="2045" y="829"/>
                    <a:pt x="2045" y="829"/>
                    <a:pt x="2045" y="829"/>
                  </a:cubicBezTo>
                  <a:cubicBezTo>
                    <a:pt x="2045" y="826"/>
                    <a:pt x="2047" y="823"/>
                    <a:pt x="2050" y="823"/>
                  </a:cubicBezTo>
                  <a:cubicBezTo>
                    <a:pt x="2070" y="819"/>
                    <a:pt x="2070" y="819"/>
                    <a:pt x="2070" y="819"/>
                  </a:cubicBezTo>
                  <a:cubicBezTo>
                    <a:pt x="2070" y="647"/>
                    <a:pt x="2070" y="647"/>
                    <a:pt x="2070" y="647"/>
                  </a:cubicBezTo>
                  <a:cubicBezTo>
                    <a:pt x="2070" y="643"/>
                    <a:pt x="2073" y="640"/>
                    <a:pt x="2077" y="640"/>
                  </a:cubicBezTo>
                  <a:cubicBezTo>
                    <a:pt x="2093" y="640"/>
                    <a:pt x="2093" y="640"/>
                    <a:pt x="2093" y="640"/>
                  </a:cubicBezTo>
                  <a:cubicBezTo>
                    <a:pt x="2104" y="620"/>
                    <a:pt x="2104" y="620"/>
                    <a:pt x="2104" y="620"/>
                  </a:cubicBezTo>
                  <a:cubicBezTo>
                    <a:pt x="2105" y="618"/>
                    <a:pt x="2107" y="616"/>
                    <a:pt x="2110" y="616"/>
                  </a:cubicBezTo>
                  <a:cubicBezTo>
                    <a:pt x="2125" y="616"/>
                    <a:pt x="2125" y="616"/>
                    <a:pt x="2125" y="616"/>
                  </a:cubicBezTo>
                  <a:cubicBezTo>
                    <a:pt x="2127" y="616"/>
                    <a:pt x="2130" y="618"/>
                    <a:pt x="2131" y="620"/>
                  </a:cubicBezTo>
                  <a:cubicBezTo>
                    <a:pt x="2140" y="640"/>
                    <a:pt x="2140" y="640"/>
                    <a:pt x="2140" y="640"/>
                  </a:cubicBezTo>
                  <a:cubicBezTo>
                    <a:pt x="2160" y="640"/>
                    <a:pt x="2160" y="640"/>
                    <a:pt x="2160" y="640"/>
                  </a:cubicBezTo>
                  <a:cubicBezTo>
                    <a:pt x="2163" y="640"/>
                    <a:pt x="2166" y="643"/>
                    <a:pt x="2166" y="647"/>
                  </a:cubicBezTo>
                  <a:cubicBezTo>
                    <a:pt x="2166" y="687"/>
                    <a:pt x="2166" y="687"/>
                    <a:pt x="2166" y="687"/>
                  </a:cubicBezTo>
                  <a:cubicBezTo>
                    <a:pt x="2263" y="687"/>
                    <a:pt x="2263" y="687"/>
                    <a:pt x="2263" y="687"/>
                  </a:cubicBezTo>
                  <a:cubicBezTo>
                    <a:pt x="2266" y="687"/>
                    <a:pt x="2269" y="690"/>
                    <a:pt x="2269" y="694"/>
                  </a:cubicBezTo>
                  <a:cubicBezTo>
                    <a:pt x="2269" y="725"/>
                    <a:pt x="2269" y="725"/>
                    <a:pt x="2269" y="725"/>
                  </a:cubicBezTo>
                  <a:cubicBezTo>
                    <a:pt x="2269" y="729"/>
                    <a:pt x="2266" y="732"/>
                    <a:pt x="2263" y="732"/>
                  </a:cubicBezTo>
                  <a:cubicBezTo>
                    <a:pt x="2166" y="732"/>
                    <a:pt x="2166" y="732"/>
                    <a:pt x="2166" y="732"/>
                  </a:cubicBezTo>
                  <a:cubicBezTo>
                    <a:pt x="2166" y="815"/>
                    <a:pt x="2166" y="815"/>
                    <a:pt x="2166" y="815"/>
                  </a:cubicBezTo>
                  <a:cubicBezTo>
                    <a:pt x="2252" y="770"/>
                    <a:pt x="2252" y="770"/>
                    <a:pt x="2252" y="770"/>
                  </a:cubicBezTo>
                  <a:cubicBezTo>
                    <a:pt x="2254" y="769"/>
                    <a:pt x="2256" y="769"/>
                    <a:pt x="2258" y="770"/>
                  </a:cubicBezTo>
                  <a:cubicBezTo>
                    <a:pt x="2260" y="771"/>
                    <a:pt x="2261" y="773"/>
                    <a:pt x="2261" y="775"/>
                  </a:cubicBezTo>
                  <a:cubicBezTo>
                    <a:pt x="2264" y="800"/>
                    <a:pt x="2264" y="800"/>
                    <a:pt x="2264" y="800"/>
                  </a:cubicBezTo>
                  <a:cubicBezTo>
                    <a:pt x="2264" y="802"/>
                    <a:pt x="2263" y="805"/>
                    <a:pt x="2261" y="806"/>
                  </a:cubicBezTo>
                  <a:cubicBezTo>
                    <a:pt x="2177" y="861"/>
                    <a:pt x="2177" y="861"/>
                    <a:pt x="2177" y="861"/>
                  </a:cubicBezTo>
                  <a:cubicBezTo>
                    <a:pt x="2177" y="882"/>
                    <a:pt x="2177" y="882"/>
                    <a:pt x="2177" y="882"/>
                  </a:cubicBezTo>
                  <a:cubicBezTo>
                    <a:pt x="2368" y="882"/>
                    <a:pt x="2368" y="882"/>
                    <a:pt x="2368" y="882"/>
                  </a:cubicBezTo>
                  <a:cubicBezTo>
                    <a:pt x="2368" y="858"/>
                    <a:pt x="2368" y="858"/>
                    <a:pt x="2368" y="858"/>
                  </a:cubicBezTo>
                  <a:cubicBezTo>
                    <a:pt x="2294" y="806"/>
                    <a:pt x="2294" y="806"/>
                    <a:pt x="2294" y="806"/>
                  </a:cubicBezTo>
                  <a:cubicBezTo>
                    <a:pt x="2292" y="804"/>
                    <a:pt x="2291" y="802"/>
                    <a:pt x="2291" y="799"/>
                  </a:cubicBezTo>
                  <a:cubicBezTo>
                    <a:pt x="2295" y="775"/>
                    <a:pt x="2295" y="775"/>
                    <a:pt x="2295" y="775"/>
                  </a:cubicBezTo>
                  <a:cubicBezTo>
                    <a:pt x="2295" y="773"/>
                    <a:pt x="2296" y="771"/>
                    <a:pt x="2298" y="770"/>
                  </a:cubicBezTo>
                  <a:cubicBezTo>
                    <a:pt x="2300" y="769"/>
                    <a:pt x="2303" y="769"/>
                    <a:pt x="2305" y="770"/>
                  </a:cubicBezTo>
                  <a:cubicBezTo>
                    <a:pt x="2388" y="816"/>
                    <a:pt x="2388" y="816"/>
                    <a:pt x="2388" y="816"/>
                  </a:cubicBezTo>
                  <a:cubicBezTo>
                    <a:pt x="2388" y="732"/>
                    <a:pt x="2388" y="732"/>
                    <a:pt x="2388" y="732"/>
                  </a:cubicBezTo>
                  <a:cubicBezTo>
                    <a:pt x="2293" y="732"/>
                    <a:pt x="2293" y="732"/>
                    <a:pt x="2293" y="732"/>
                  </a:cubicBezTo>
                  <a:cubicBezTo>
                    <a:pt x="2289" y="732"/>
                    <a:pt x="2286" y="729"/>
                    <a:pt x="2286" y="725"/>
                  </a:cubicBezTo>
                  <a:cubicBezTo>
                    <a:pt x="2286" y="693"/>
                    <a:pt x="2286" y="693"/>
                    <a:pt x="2286" y="693"/>
                  </a:cubicBezTo>
                  <a:cubicBezTo>
                    <a:pt x="2286" y="690"/>
                    <a:pt x="2289" y="687"/>
                    <a:pt x="2293" y="687"/>
                  </a:cubicBezTo>
                  <a:cubicBezTo>
                    <a:pt x="2386" y="687"/>
                    <a:pt x="2386" y="687"/>
                    <a:pt x="2386" y="687"/>
                  </a:cubicBezTo>
                  <a:cubicBezTo>
                    <a:pt x="2387" y="646"/>
                    <a:pt x="2387" y="646"/>
                    <a:pt x="2387" y="646"/>
                  </a:cubicBezTo>
                  <a:cubicBezTo>
                    <a:pt x="2387" y="643"/>
                    <a:pt x="2390" y="640"/>
                    <a:pt x="2393" y="640"/>
                  </a:cubicBezTo>
                  <a:cubicBezTo>
                    <a:pt x="2410" y="640"/>
                    <a:pt x="2410" y="640"/>
                    <a:pt x="2410" y="640"/>
                  </a:cubicBezTo>
                  <a:cubicBezTo>
                    <a:pt x="2420" y="621"/>
                    <a:pt x="2420" y="621"/>
                    <a:pt x="2420" y="621"/>
                  </a:cubicBezTo>
                  <a:cubicBezTo>
                    <a:pt x="2421" y="619"/>
                    <a:pt x="2424" y="618"/>
                    <a:pt x="2426" y="618"/>
                  </a:cubicBezTo>
                  <a:cubicBezTo>
                    <a:pt x="2442" y="618"/>
                    <a:pt x="2442" y="618"/>
                    <a:pt x="2442" y="618"/>
                  </a:cubicBezTo>
                  <a:cubicBezTo>
                    <a:pt x="2444" y="618"/>
                    <a:pt x="2446" y="619"/>
                    <a:pt x="2448" y="621"/>
                  </a:cubicBezTo>
                  <a:cubicBezTo>
                    <a:pt x="2458" y="640"/>
                    <a:pt x="2458" y="640"/>
                    <a:pt x="2458" y="640"/>
                  </a:cubicBezTo>
                  <a:cubicBezTo>
                    <a:pt x="2476" y="640"/>
                    <a:pt x="2476" y="640"/>
                    <a:pt x="2476" y="640"/>
                  </a:cubicBezTo>
                  <a:cubicBezTo>
                    <a:pt x="2479" y="640"/>
                    <a:pt x="2482" y="643"/>
                    <a:pt x="2482" y="647"/>
                  </a:cubicBezTo>
                  <a:cubicBezTo>
                    <a:pt x="2483" y="818"/>
                    <a:pt x="2483" y="818"/>
                    <a:pt x="2483" y="818"/>
                  </a:cubicBezTo>
                  <a:cubicBezTo>
                    <a:pt x="2504" y="823"/>
                    <a:pt x="2504" y="823"/>
                    <a:pt x="2504" y="823"/>
                  </a:cubicBezTo>
                  <a:cubicBezTo>
                    <a:pt x="2507" y="823"/>
                    <a:pt x="2510" y="826"/>
                    <a:pt x="2510" y="829"/>
                  </a:cubicBezTo>
                  <a:cubicBezTo>
                    <a:pt x="2510" y="882"/>
                    <a:pt x="2510" y="882"/>
                    <a:pt x="2510" y="882"/>
                  </a:cubicBezTo>
                  <a:cubicBezTo>
                    <a:pt x="2769" y="882"/>
                    <a:pt x="2769" y="882"/>
                    <a:pt x="2769" y="882"/>
                  </a:cubicBezTo>
                  <a:cubicBezTo>
                    <a:pt x="2793" y="767"/>
                    <a:pt x="2793" y="767"/>
                    <a:pt x="2793" y="767"/>
                  </a:cubicBezTo>
                  <a:cubicBezTo>
                    <a:pt x="2793" y="764"/>
                    <a:pt x="2796" y="762"/>
                    <a:pt x="2799" y="762"/>
                  </a:cubicBezTo>
                  <a:cubicBezTo>
                    <a:pt x="2829" y="762"/>
                    <a:pt x="2829" y="762"/>
                    <a:pt x="2829" y="762"/>
                  </a:cubicBezTo>
                  <a:cubicBezTo>
                    <a:pt x="2833" y="762"/>
                    <a:pt x="2836" y="765"/>
                    <a:pt x="2836" y="769"/>
                  </a:cubicBezTo>
                  <a:cubicBezTo>
                    <a:pt x="2836" y="1031"/>
                    <a:pt x="2836" y="1031"/>
                    <a:pt x="2836" y="1031"/>
                  </a:cubicBezTo>
                  <a:cubicBezTo>
                    <a:pt x="2863" y="1031"/>
                    <a:pt x="2863" y="1031"/>
                    <a:pt x="2863" y="1031"/>
                  </a:cubicBezTo>
                  <a:cubicBezTo>
                    <a:pt x="2892" y="956"/>
                    <a:pt x="2892" y="956"/>
                    <a:pt x="2892" y="956"/>
                  </a:cubicBezTo>
                  <a:cubicBezTo>
                    <a:pt x="2893" y="954"/>
                    <a:pt x="2895" y="952"/>
                    <a:pt x="2898" y="952"/>
                  </a:cubicBezTo>
                  <a:cubicBezTo>
                    <a:pt x="2931" y="952"/>
                    <a:pt x="2931" y="952"/>
                    <a:pt x="2931" y="952"/>
                  </a:cubicBezTo>
                  <a:cubicBezTo>
                    <a:pt x="2937" y="888"/>
                    <a:pt x="2937" y="888"/>
                    <a:pt x="2937" y="888"/>
                  </a:cubicBezTo>
                  <a:cubicBezTo>
                    <a:pt x="2937" y="885"/>
                    <a:pt x="2940" y="882"/>
                    <a:pt x="2944" y="882"/>
                  </a:cubicBezTo>
                  <a:cubicBezTo>
                    <a:pt x="2984" y="882"/>
                    <a:pt x="2984" y="882"/>
                    <a:pt x="2984" y="882"/>
                  </a:cubicBezTo>
                  <a:cubicBezTo>
                    <a:pt x="2988" y="882"/>
                    <a:pt x="2990" y="885"/>
                    <a:pt x="2991" y="888"/>
                  </a:cubicBezTo>
                  <a:cubicBezTo>
                    <a:pt x="2994" y="952"/>
                    <a:pt x="2994" y="952"/>
                    <a:pt x="2994" y="952"/>
                  </a:cubicBezTo>
                  <a:cubicBezTo>
                    <a:pt x="3045" y="952"/>
                    <a:pt x="3045" y="952"/>
                    <a:pt x="3045" y="952"/>
                  </a:cubicBezTo>
                  <a:cubicBezTo>
                    <a:pt x="3045" y="815"/>
                    <a:pt x="3045" y="815"/>
                    <a:pt x="3045" y="815"/>
                  </a:cubicBezTo>
                  <a:cubicBezTo>
                    <a:pt x="3045" y="812"/>
                    <a:pt x="3048" y="809"/>
                    <a:pt x="3051" y="809"/>
                  </a:cubicBezTo>
                  <a:cubicBezTo>
                    <a:pt x="3090" y="809"/>
                    <a:pt x="3090" y="809"/>
                    <a:pt x="3090" y="809"/>
                  </a:cubicBezTo>
                  <a:cubicBezTo>
                    <a:pt x="3094" y="809"/>
                    <a:pt x="3097" y="812"/>
                    <a:pt x="3097" y="815"/>
                  </a:cubicBezTo>
                  <a:cubicBezTo>
                    <a:pt x="3097" y="883"/>
                    <a:pt x="3097" y="883"/>
                    <a:pt x="3097" y="883"/>
                  </a:cubicBezTo>
                  <a:cubicBezTo>
                    <a:pt x="3166" y="883"/>
                    <a:pt x="3166" y="883"/>
                    <a:pt x="3166" y="883"/>
                  </a:cubicBezTo>
                  <a:cubicBezTo>
                    <a:pt x="3170" y="883"/>
                    <a:pt x="3173" y="886"/>
                    <a:pt x="3173" y="889"/>
                  </a:cubicBezTo>
                  <a:cubicBezTo>
                    <a:pt x="3173" y="989"/>
                    <a:pt x="3173" y="989"/>
                    <a:pt x="3173" y="989"/>
                  </a:cubicBezTo>
                  <a:cubicBezTo>
                    <a:pt x="3207" y="989"/>
                    <a:pt x="3207" y="989"/>
                    <a:pt x="3207" y="989"/>
                  </a:cubicBezTo>
                  <a:cubicBezTo>
                    <a:pt x="3207" y="889"/>
                    <a:pt x="3207" y="889"/>
                    <a:pt x="3207" y="889"/>
                  </a:cubicBezTo>
                  <a:cubicBezTo>
                    <a:pt x="3207" y="886"/>
                    <a:pt x="3210" y="883"/>
                    <a:pt x="3214" y="883"/>
                  </a:cubicBezTo>
                  <a:cubicBezTo>
                    <a:pt x="3595" y="883"/>
                    <a:pt x="3595" y="883"/>
                    <a:pt x="3595" y="883"/>
                  </a:cubicBezTo>
                  <a:cubicBezTo>
                    <a:pt x="3610" y="835"/>
                    <a:pt x="3610" y="835"/>
                    <a:pt x="3610" y="835"/>
                  </a:cubicBezTo>
                  <a:cubicBezTo>
                    <a:pt x="3623" y="839"/>
                    <a:pt x="3623" y="839"/>
                    <a:pt x="3623" y="839"/>
                  </a:cubicBezTo>
                  <a:cubicBezTo>
                    <a:pt x="3606" y="891"/>
                    <a:pt x="3606" y="891"/>
                    <a:pt x="3606" y="891"/>
                  </a:cubicBezTo>
                  <a:cubicBezTo>
                    <a:pt x="3606" y="894"/>
                    <a:pt x="3603" y="896"/>
                    <a:pt x="3600" y="896"/>
                  </a:cubicBezTo>
                  <a:cubicBezTo>
                    <a:pt x="3220" y="896"/>
                    <a:pt x="3220" y="896"/>
                    <a:pt x="3220" y="896"/>
                  </a:cubicBezTo>
                  <a:cubicBezTo>
                    <a:pt x="3220" y="996"/>
                    <a:pt x="3220" y="996"/>
                    <a:pt x="3220" y="996"/>
                  </a:cubicBezTo>
                  <a:cubicBezTo>
                    <a:pt x="3220" y="1000"/>
                    <a:pt x="3217" y="1003"/>
                    <a:pt x="3214" y="1003"/>
                  </a:cubicBezTo>
                  <a:cubicBezTo>
                    <a:pt x="3166" y="1003"/>
                    <a:pt x="3166" y="1003"/>
                    <a:pt x="3166" y="1003"/>
                  </a:cubicBezTo>
                  <a:cubicBezTo>
                    <a:pt x="3163" y="1003"/>
                    <a:pt x="3160" y="1000"/>
                    <a:pt x="3160" y="996"/>
                  </a:cubicBezTo>
                  <a:cubicBezTo>
                    <a:pt x="3160" y="896"/>
                    <a:pt x="3160" y="896"/>
                    <a:pt x="3160" y="896"/>
                  </a:cubicBezTo>
                  <a:cubicBezTo>
                    <a:pt x="3090" y="896"/>
                    <a:pt x="3090" y="896"/>
                    <a:pt x="3090" y="896"/>
                  </a:cubicBezTo>
                  <a:cubicBezTo>
                    <a:pt x="3087" y="896"/>
                    <a:pt x="3084" y="893"/>
                    <a:pt x="3084" y="889"/>
                  </a:cubicBezTo>
                  <a:cubicBezTo>
                    <a:pt x="3084" y="822"/>
                    <a:pt x="3084" y="822"/>
                    <a:pt x="3084" y="822"/>
                  </a:cubicBezTo>
                  <a:cubicBezTo>
                    <a:pt x="3058" y="822"/>
                    <a:pt x="3058" y="822"/>
                    <a:pt x="3058" y="822"/>
                  </a:cubicBezTo>
                  <a:cubicBezTo>
                    <a:pt x="3058" y="959"/>
                    <a:pt x="3058" y="959"/>
                    <a:pt x="3058" y="959"/>
                  </a:cubicBezTo>
                  <a:cubicBezTo>
                    <a:pt x="3058" y="963"/>
                    <a:pt x="3055" y="966"/>
                    <a:pt x="3051" y="966"/>
                  </a:cubicBezTo>
                  <a:cubicBezTo>
                    <a:pt x="2987" y="966"/>
                    <a:pt x="2987" y="966"/>
                    <a:pt x="2987" y="966"/>
                  </a:cubicBezTo>
                  <a:cubicBezTo>
                    <a:pt x="2984" y="966"/>
                    <a:pt x="2981" y="963"/>
                    <a:pt x="2981" y="959"/>
                  </a:cubicBezTo>
                  <a:cubicBezTo>
                    <a:pt x="2978" y="895"/>
                    <a:pt x="2978" y="895"/>
                    <a:pt x="2978" y="895"/>
                  </a:cubicBezTo>
                  <a:cubicBezTo>
                    <a:pt x="2950" y="895"/>
                    <a:pt x="2950" y="895"/>
                    <a:pt x="2950" y="895"/>
                  </a:cubicBezTo>
                  <a:cubicBezTo>
                    <a:pt x="2944" y="959"/>
                    <a:pt x="2944" y="959"/>
                    <a:pt x="2944" y="959"/>
                  </a:cubicBezTo>
                  <a:cubicBezTo>
                    <a:pt x="2943" y="963"/>
                    <a:pt x="2940" y="966"/>
                    <a:pt x="2937" y="966"/>
                  </a:cubicBezTo>
                  <a:cubicBezTo>
                    <a:pt x="2903" y="966"/>
                    <a:pt x="2903" y="966"/>
                    <a:pt x="2903" y="966"/>
                  </a:cubicBezTo>
                  <a:cubicBezTo>
                    <a:pt x="2874" y="1040"/>
                    <a:pt x="2874" y="1040"/>
                    <a:pt x="2874" y="1040"/>
                  </a:cubicBezTo>
                  <a:cubicBezTo>
                    <a:pt x="2873" y="1043"/>
                    <a:pt x="2870" y="1044"/>
                    <a:pt x="2867" y="1044"/>
                  </a:cubicBezTo>
                  <a:cubicBezTo>
                    <a:pt x="2829" y="1044"/>
                    <a:pt x="2829" y="1044"/>
                    <a:pt x="2829" y="1044"/>
                  </a:cubicBezTo>
                  <a:cubicBezTo>
                    <a:pt x="2825" y="1044"/>
                    <a:pt x="2822" y="1041"/>
                    <a:pt x="2822" y="1038"/>
                  </a:cubicBezTo>
                  <a:cubicBezTo>
                    <a:pt x="2822" y="775"/>
                    <a:pt x="2822" y="775"/>
                    <a:pt x="2822" y="775"/>
                  </a:cubicBezTo>
                  <a:cubicBezTo>
                    <a:pt x="2805" y="775"/>
                    <a:pt x="2805" y="775"/>
                    <a:pt x="2805" y="775"/>
                  </a:cubicBezTo>
                  <a:cubicBezTo>
                    <a:pt x="2781" y="890"/>
                    <a:pt x="2781" y="890"/>
                    <a:pt x="2781" y="890"/>
                  </a:cubicBezTo>
                  <a:cubicBezTo>
                    <a:pt x="2780" y="893"/>
                    <a:pt x="2778" y="896"/>
                    <a:pt x="2775" y="896"/>
                  </a:cubicBezTo>
                  <a:cubicBezTo>
                    <a:pt x="2775" y="896"/>
                    <a:pt x="2775" y="896"/>
                    <a:pt x="2775" y="896"/>
                  </a:cubicBezTo>
                  <a:cubicBezTo>
                    <a:pt x="2503" y="895"/>
                    <a:pt x="2503" y="895"/>
                    <a:pt x="2503" y="895"/>
                  </a:cubicBezTo>
                  <a:cubicBezTo>
                    <a:pt x="2499" y="895"/>
                    <a:pt x="2496" y="892"/>
                    <a:pt x="2496" y="889"/>
                  </a:cubicBezTo>
                  <a:cubicBezTo>
                    <a:pt x="2496" y="835"/>
                    <a:pt x="2496" y="835"/>
                    <a:pt x="2496" y="835"/>
                  </a:cubicBezTo>
                  <a:cubicBezTo>
                    <a:pt x="2475" y="830"/>
                    <a:pt x="2475" y="830"/>
                    <a:pt x="2475" y="830"/>
                  </a:cubicBezTo>
                  <a:cubicBezTo>
                    <a:pt x="2472" y="830"/>
                    <a:pt x="2469" y="827"/>
                    <a:pt x="2469" y="824"/>
                  </a:cubicBezTo>
                  <a:cubicBezTo>
                    <a:pt x="2469" y="653"/>
                    <a:pt x="2469" y="653"/>
                    <a:pt x="2469" y="653"/>
                  </a:cubicBezTo>
                  <a:cubicBezTo>
                    <a:pt x="2453" y="653"/>
                    <a:pt x="2453" y="653"/>
                    <a:pt x="2453" y="653"/>
                  </a:cubicBezTo>
                  <a:cubicBezTo>
                    <a:pt x="2451" y="653"/>
                    <a:pt x="2449" y="652"/>
                    <a:pt x="2448" y="650"/>
                  </a:cubicBezTo>
                  <a:cubicBezTo>
                    <a:pt x="2438" y="631"/>
                    <a:pt x="2438" y="631"/>
                    <a:pt x="2438" y="631"/>
                  </a:cubicBezTo>
                  <a:cubicBezTo>
                    <a:pt x="2430" y="631"/>
                    <a:pt x="2430" y="631"/>
                    <a:pt x="2430" y="631"/>
                  </a:cubicBezTo>
                  <a:cubicBezTo>
                    <a:pt x="2420" y="650"/>
                    <a:pt x="2420" y="650"/>
                    <a:pt x="2420" y="650"/>
                  </a:cubicBezTo>
                  <a:cubicBezTo>
                    <a:pt x="2419" y="652"/>
                    <a:pt x="2417" y="653"/>
                    <a:pt x="2415" y="653"/>
                  </a:cubicBezTo>
                  <a:cubicBezTo>
                    <a:pt x="2400" y="653"/>
                    <a:pt x="2400" y="653"/>
                    <a:pt x="2400" y="653"/>
                  </a:cubicBezTo>
                  <a:cubicBezTo>
                    <a:pt x="2400" y="693"/>
                    <a:pt x="2400" y="693"/>
                    <a:pt x="2400" y="693"/>
                  </a:cubicBezTo>
                  <a:cubicBezTo>
                    <a:pt x="2400" y="697"/>
                    <a:pt x="2397" y="700"/>
                    <a:pt x="2393" y="700"/>
                  </a:cubicBezTo>
                  <a:cubicBezTo>
                    <a:pt x="2300" y="700"/>
                    <a:pt x="2300" y="700"/>
                    <a:pt x="2300" y="700"/>
                  </a:cubicBezTo>
                  <a:cubicBezTo>
                    <a:pt x="2300" y="718"/>
                    <a:pt x="2300" y="718"/>
                    <a:pt x="2300" y="718"/>
                  </a:cubicBezTo>
                  <a:cubicBezTo>
                    <a:pt x="2395" y="718"/>
                    <a:pt x="2395" y="718"/>
                    <a:pt x="2395" y="718"/>
                  </a:cubicBezTo>
                  <a:cubicBezTo>
                    <a:pt x="2398" y="718"/>
                    <a:pt x="2401" y="721"/>
                    <a:pt x="2401" y="725"/>
                  </a:cubicBezTo>
                  <a:cubicBezTo>
                    <a:pt x="2401" y="828"/>
                    <a:pt x="2401" y="828"/>
                    <a:pt x="2401" y="828"/>
                  </a:cubicBezTo>
                  <a:cubicBezTo>
                    <a:pt x="2401" y="830"/>
                    <a:pt x="2400" y="832"/>
                    <a:pt x="2398" y="833"/>
                  </a:cubicBezTo>
                  <a:cubicBezTo>
                    <a:pt x="2396" y="835"/>
                    <a:pt x="2393" y="835"/>
                    <a:pt x="2391" y="833"/>
                  </a:cubicBezTo>
                  <a:cubicBezTo>
                    <a:pt x="2307" y="786"/>
                    <a:pt x="2307" y="786"/>
                    <a:pt x="2307" y="786"/>
                  </a:cubicBezTo>
                  <a:cubicBezTo>
                    <a:pt x="2305" y="797"/>
                    <a:pt x="2305" y="797"/>
                    <a:pt x="2305" y="797"/>
                  </a:cubicBezTo>
                  <a:cubicBezTo>
                    <a:pt x="2379" y="849"/>
                    <a:pt x="2379" y="849"/>
                    <a:pt x="2379" y="849"/>
                  </a:cubicBezTo>
                  <a:cubicBezTo>
                    <a:pt x="2380" y="850"/>
                    <a:pt x="2381" y="852"/>
                    <a:pt x="2381" y="854"/>
                  </a:cubicBezTo>
                  <a:cubicBezTo>
                    <a:pt x="2381" y="888"/>
                    <a:pt x="2381" y="888"/>
                    <a:pt x="2381" y="888"/>
                  </a:cubicBezTo>
                  <a:cubicBezTo>
                    <a:pt x="2381" y="892"/>
                    <a:pt x="2378" y="895"/>
                    <a:pt x="2375" y="895"/>
                  </a:cubicBezTo>
                  <a:cubicBezTo>
                    <a:pt x="2170" y="895"/>
                    <a:pt x="2170" y="895"/>
                    <a:pt x="2170" y="895"/>
                  </a:cubicBezTo>
                  <a:cubicBezTo>
                    <a:pt x="2167" y="895"/>
                    <a:pt x="2164" y="892"/>
                    <a:pt x="2164" y="888"/>
                  </a:cubicBezTo>
                  <a:cubicBezTo>
                    <a:pt x="2164" y="857"/>
                    <a:pt x="2164" y="857"/>
                    <a:pt x="2164" y="857"/>
                  </a:cubicBezTo>
                  <a:cubicBezTo>
                    <a:pt x="2164" y="855"/>
                    <a:pt x="2165" y="853"/>
                    <a:pt x="2167" y="852"/>
                  </a:cubicBezTo>
                  <a:cubicBezTo>
                    <a:pt x="2250" y="797"/>
                    <a:pt x="2250" y="797"/>
                    <a:pt x="2250" y="797"/>
                  </a:cubicBezTo>
                  <a:cubicBezTo>
                    <a:pt x="2249" y="786"/>
                    <a:pt x="2249" y="786"/>
                    <a:pt x="2249" y="786"/>
                  </a:cubicBezTo>
                  <a:cubicBezTo>
                    <a:pt x="2162" y="832"/>
                    <a:pt x="2162" y="832"/>
                    <a:pt x="2162" y="832"/>
                  </a:cubicBezTo>
                  <a:cubicBezTo>
                    <a:pt x="2160" y="833"/>
                    <a:pt x="2158" y="833"/>
                    <a:pt x="2156" y="831"/>
                  </a:cubicBezTo>
                  <a:cubicBezTo>
                    <a:pt x="2154" y="830"/>
                    <a:pt x="2152" y="828"/>
                    <a:pt x="2152" y="826"/>
                  </a:cubicBezTo>
                  <a:cubicBezTo>
                    <a:pt x="2152" y="725"/>
                    <a:pt x="2152" y="725"/>
                    <a:pt x="2152" y="725"/>
                  </a:cubicBezTo>
                  <a:cubicBezTo>
                    <a:pt x="2152" y="721"/>
                    <a:pt x="2155" y="718"/>
                    <a:pt x="2159" y="718"/>
                  </a:cubicBezTo>
                  <a:cubicBezTo>
                    <a:pt x="2256" y="718"/>
                    <a:pt x="2256" y="718"/>
                    <a:pt x="2256" y="718"/>
                  </a:cubicBezTo>
                  <a:cubicBezTo>
                    <a:pt x="2256" y="700"/>
                    <a:pt x="2256" y="700"/>
                    <a:pt x="2256" y="700"/>
                  </a:cubicBezTo>
                  <a:cubicBezTo>
                    <a:pt x="2160" y="700"/>
                    <a:pt x="2160" y="700"/>
                    <a:pt x="2160" y="700"/>
                  </a:cubicBezTo>
                  <a:cubicBezTo>
                    <a:pt x="2156" y="700"/>
                    <a:pt x="2153" y="697"/>
                    <a:pt x="2153" y="694"/>
                  </a:cubicBezTo>
                  <a:cubicBezTo>
                    <a:pt x="2153" y="653"/>
                    <a:pt x="2153" y="653"/>
                    <a:pt x="2153" y="653"/>
                  </a:cubicBezTo>
                  <a:cubicBezTo>
                    <a:pt x="2136" y="653"/>
                    <a:pt x="2136" y="653"/>
                    <a:pt x="2136" y="653"/>
                  </a:cubicBezTo>
                  <a:cubicBezTo>
                    <a:pt x="2134" y="653"/>
                    <a:pt x="2131" y="652"/>
                    <a:pt x="2130" y="649"/>
                  </a:cubicBezTo>
                  <a:cubicBezTo>
                    <a:pt x="2121" y="630"/>
                    <a:pt x="2121" y="630"/>
                    <a:pt x="2121" y="630"/>
                  </a:cubicBezTo>
                  <a:cubicBezTo>
                    <a:pt x="2114" y="630"/>
                    <a:pt x="2114" y="630"/>
                    <a:pt x="2114" y="630"/>
                  </a:cubicBezTo>
                  <a:cubicBezTo>
                    <a:pt x="2103" y="650"/>
                    <a:pt x="2103" y="650"/>
                    <a:pt x="2103" y="650"/>
                  </a:cubicBezTo>
                  <a:cubicBezTo>
                    <a:pt x="2102" y="652"/>
                    <a:pt x="2099" y="653"/>
                    <a:pt x="2097" y="653"/>
                  </a:cubicBezTo>
                  <a:cubicBezTo>
                    <a:pt x="2084" y="653"/>
                    <a:pt x="2084" y="653"/>
                    <a:pt x="2084" y="653"/>
                  </a:cubicBezTo>
                  <a:cubicBezTo>
                    <a:pt x="2083" y="824"/>
                    <a:pt x="2083" y="824"/>
                    <a:pt x="2083" y="824"/>
                  </a:cubicBezTo>
                  <a:cubicBezTo>
                    <a:pt x="2083" y="827"/>
                    <a:pt x="2081" y="830"/>
                    <a:pt x="2078" y="831"/>
                  </a:cubicBezTo>
                  <a:cubicBezTo>
                    <a:pt x="2058" y="835"/>
                    <a:pt x="2058" y="835"/>
                    <a:pt x="2058" y="835"/>
                  </a:cubicBezTo>
                  <a:cubicBezTo>
                    <a:pt x="2058" y="888"/>
                    <a:pt x="2058" y="888"/>
                    <a:pt x="2058" y="888"/>
                  </a:cubicBezTo>
                  <a:cubicBezTo>
                    <a:pt x="2058" y="892"/>
                    <a:pt x="2055" y="895"/>
                    <a:pt x="2051" y="895"/>
                  </a:cubicBezTo>
                  <a:cubicBezTo>
                    <a:pt x="1670" y="895"/>
                    <a:pt x="1670" y="895"/>
                    <a:pt x="1670" y="895"/>
                  </a:cubicBezTo>
                  <a:cubicBezTo>
                    <a:pt x="1668" y="895"/>
                    <a:pt x="1667" y="894"/>
                    <a:pt x="1666" y="893"/>
                  </a:cubicBezTo>
                  <a:cubicBezTo>
                    <a:pt x="1664" y="892"/>
                    <a:pt x="1664" y="890"/>
                    <a:pt x="1664" y="888"/>
                  </a:cubicBezTo>
                  <a:cubicBezTo>
                    <a:pt x="1663" y="234"/>
                    <a:pt x="1663" y="234"/>
                    <a:pt x="1663" y="234"/>
                  </a:cubicBezTo>
                  <a:cubicBezTo>
                    <a:pt x="1647" y="234"/>
                    <a:pt x="1647" y="234"/>
                    <a:pt x="1647" y="234"/>
                  </a:cubicBezTo>
                  <a:cubicBezTo>
                    <a:pt x="1645" y="234"/>
                    <a:pt x="1643" y="234"/>
                    <a:pt x="1642" y="232"/>
                  </a:cubicBezTo>
                  <a:cubicBezTo>
                    <a:pt x="1641" y="231"/>
                    <a:pt x="1640" y="229"/>
                    <a:pt x="1640" y="228"/>
                  </a:cubicBezTo>
                  <a:cubicBezTo>
                    <a:pt x="1640" y="148"/>
                    <a:pt x="1640" y="148"/>
                    <a:pt x="1640" y="148"/>
                  </a:cubicBezTo>
                  <a:cubicBezTo>
                    <a:pt x="1625" y="148"/>
                    <a:pt x="1625" y="148"/>
                    <a:pt x="1625" y="148"/>
                  </a:cubicBezTo>
                  <a:cubicBezTo>
                    <a:pt x="1621" y="148"/>
                    <a:pt x="1618" y="146"/>
                    <a:pt x="1618" y="142"/>
                  </a:cubicBezTo>
                  <a:cubicBezTo>
                    <a:pt x="1617" y="116"/>
                    <a:pt x="1617" y="116"/>
                    <a:pt x="1617" y="116"/>
                  </a:cubicBezTo>
                  <a:cubicBezTo>
                    <a:pt x="1522" y="16"/>
                    <a:pt x="1522" y="16"/>
                    <a:pt x="1522" y="16"/>
                  </a:cubicBezTo>
                  <a:cubicBezTo>
                    <a:pt x="1427" y="114"/>
                    <a:pt x="1427" y="114"/>
                    <a:pt x="1427" y="114"/>
                  </a:cubicBezTo>
                  <a:cubicBezTo>
                    <a:pt x="1427" y="142"/>
                    <a:pt x="1427" y="142"/>
                    <a:pt x="1427" y="142"/>
                  </a:cubicBezTo>
                  <a:cubicBezTo>
                    <a:pt x="1427" y="146"/>
                    <a:pt x="1424" y="149"/>
                    <a:pt x="1421" y="149"/>
                  </a:cubicBezTo>
                  <a:cubicBezTo>
                    <a:pt x="1405" y="149"/>
                    <a:pt x="1405" y="149"/>
                    <a:pt x="1405" y="149"/>
                  </a:cubicBezTo>
                  <a:cubicBezTo>
                    <a:pt x="1405" y="231"/>
                    <a:pt x="1405" y="231"/>
                    <a:pt x="1405" y="231"/>
                  </a:cubicBezTo>
                  <a:cubicBezTo>
                    <a:pt x="1405" y="235"/>
                    <a:pt x="1402" y="238"/>
                    <a:pt x="1398" y="238"/>
                  </a:cubicBezTo>
                  <a:cubicBezTo>
                    <a:pt x="1381" y="238"/>
                    <a:pt x="1381" y="238"/>
                    <a:pt x="1381" y="238"/>
                  </a:cubicBezTo>
                  <a:cubicBezTo>
                    <a:pt x="1381" y="889"/>
                    <a:pt x="1381" y="889"/>
                    <a:pt x="1381" y="889"/>
                  </a:cubicBezTo>
                  <a:cubicBezTo>
                    <a:pt x="1381" y="891"/>
                    <a:pt x="1380" y="893"/>
                    <a:pt x="1379" y="894"/>
                  </a:cubicBezTo>
                  <a:cubicBezTo>
                    <a:pt x="1378" y="895"/>
                    <a:pt x="1376" y="896"/>
                    <a:pt x="1374" y="896"/>
                  </a:cubicBezTo>
                  <a:cubicBezTo>
                    <a:pt x="865" y="896"/>
                    <a:pt x="865" y="896"/>
                    <a:pt x="865" y="896"/>
                  </a:cubicBezTo>
                  <a:cubicBezTo>
                    <a:pt x="862" y="896"/>
                    <a:pt x="859" y="893"/>
                    <a:pt x="859" y="889"/>
                  </a:cubicBezTo>
                  <a:cubicBezTo>
                    <a:pt x="859" y="829"/>
                    <a:pt x="859" y="829"/>
                    <a:pt x="859" y="829"/>
                  </a:cubicBezTo>
                  <a:cubicBezTo>
                    <a:pt x="822" y="829"/>
                    <a:pt x="822" y="829"/>
                    <a:pt x="822" y="829"/>
                  </a:cubicBezTo>
                  <a:cubicBezTo>
                    <a:pt x="794" y="1077"/>
                    <a:pt x="794" y="1077"/>
                    <a:pt x="794" y="1077"/>
                  </a:cubicBezTo>
                  <a:cubicBezTo>
                    <a:pt x="793" y="1080"/>
                    <a:pt x="791" y="1083"/>
                    <a:pt x="787" y="1083"/>
                  </a:cubicBezTo>
                  <a:cubicBezTo>
                    <a:pt x="745" y="1083"/>
                    <a:pt x="745" y="1083"/>
                    <a:pt x="745" y="1083"/>
                  </a:cubicBezTo>
                  <a:cubicBezTo>
                    <a:pt x="741" y="1083"/>
                    <a:pt x="738" y="1080"/>
                    <a:pt x="738" y="1077"/>
                  </a:cubicBezTo>
                  <a:cubicBezTo>
                    <a:pt x="710" y="740"/>
                    <a:pt x="710" y="740"/>
                    <a:pt x="710" y="740"/>
                  </a:cubicBezTo>
                  <a:cubicBezTo>
                    <a:pt x="672" y="740"/>
                    <a:pt x="672" y="740"/>
                    <a:pt x="672" y="740"/>
                  </a:cubicBezTo>
                  <a:cubicBezTo>
                    <a:pt x="638" y="1002"/>
                    <a:pt x="638" y="1002"/>
                    <a:pt x="638" y="1002"/>
                  </a:cubicBezTo>
                  <a:cubicBezTo>
                    <a:pt x="637" y="1006"/>
                    <a:pt x="634" y="1008"/>
                    <a:pt x="631" y="1008"/>
                  </a:cubicBezTo>
                  <a:cubicBezTo>
                    <a:pt x="580" y="1008"/>
                    <a:pt x="580" y="1008"/>
                    <a:pt x="580" y="1008"/>
                  </a:cubicBezTo>
                  <a:cubicBezTo>
                    <a:pt x="576" y="1008"/>
                    <a:pt x="573" y="1005"/>
                    <a:pt x="573" y="1002"/>
                  </a:cubicBezTo>
                  <a:cubicBezTo>
                    <a:pt x="573" y="946"/>
                    <a:pt x="573" y="946"/>
                    <a:pt x="573" y="946"/>
                  </a:cubicBezTo>
                  <a:cubicBezTo>
                    <a:pt x="552" y="946"/>
                    <a:pt x="552" y="946"/>
                    <a:pt x="552" y="946"/>
                  </a:cubicBezTo>
                  <a:cubicBezTo>
                    <a:pt x="511" y="1105"/>
                    <a:pt x="511" y="1105"/>
                    <a:pt x="511" y="1105"/>
                  </a:cubicBezTo>
                  <a:cubicBezTo>
                    <a:pt x="510" y="1108"/>
                    <a:pt x="507" y="1110"/>
                    <a:pt x="504" y="1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4674903" y="4443348"/>
              <a:ext cx="4465174" cy="1059788"/>
            </a:xfrm>
            <a:custGeom>
              <a:avLst/>
              <a:gdLst>
                <a:gd name="T0" fmla="*/ 2785 w 3628"/>
                <a:gd name="T1" fmla="*/ 613 h 860"/>
                <a:gd name="T2" fmla="*/ 2693 w 3628"/>
                <a:gd name="T3" fmla="*/ 770 h 860"/>
                <a:gd name="T4" fmla="*/ 2104 w 3628"/>
                <a:gd name="T5" fmla="*/ 173 h 860"/>
                <a:gd name="T6" fmla="*/ 2120 w 3628"/>
                <a:gd name="T7" fmla="*/ 127 h 860"/>
                <a:gd name="T8" fmla="*/ 2099 w 3628"/>
                <a:gd name="T9" fmla="*/ 87 h 860"/>
                <a:gd name="T10" fmla="*/ 2106 w 3628"/>
                <a:gd name="T11" fmla="*/ 57 h 860"/>
                <a:gd name="T12" fmla="*/ 2083 w 3628"/>
                <a:gd name="T13" fmla="*/ 52 h 860"/>
                <a:gd name="T14" fmla="*/ 2073 w 3628"/>
                <a:gd name="T15" fmla="*/ 60 h 860"/>
                <a:gd name="T16" fmla="*/ 2060 w 3628"/>
                <a:gd name="T17" fmla="*/ 107 h 860"/>
                <a:gd name="T18" fmla="*/ 2060 w 3628"/>
                <a:gd name="T19" fmla="*/ 135 h 860"/>
                <a:gd name="T20" fmla="*/ 2068 w 3628"/>
                <a:gd name="T21" fmla="*/ 683 h 860"/>
                <a:gd name="T22" fmla="*/ 1112 w 3628"/>
                <a:gd name="T23" fmla="*/ 683 h 860"/>
                <a:gd name="T24" fmla="*/ 1115 w 3628"/>
                <a:gd name="T25" fmla="*/ 416 h 860"/>
                <a:gd name="T26" fmla="*/ 1097 w 3628"/>
                <a:gd name="T27" fmla="*/ 346 h 860"/>
                <a:gd name="T28" fmla="*/ 1068 w 3628"/>
                <a:gd name="T29" fmla="*/ 390 h 860"/>
                <a:gd name="T30" fmla="*/ 1060 w 3628"/>
                <a:gd name="T31" fmla="*/ 460 h 860"/>
                <a:gd name="T32" fmla="*/ 992 w 3628"/>
                <a:gd name="T33" fmla="*/ 563 h 860"/>
                <a:gd name="T34" fmla="*/ 976 w 3628"/>
                <a:gd name="T35" fmla="*/ 524 h 860"/>
                <a:gd name="T36" fmla="*/ 928 w 3628"/>
                <a:gd name="T37" fmla="*/ 518 h 860"/>
                <a:gd name="T38" fmla="*/ 910 w 3628"/>
                <a:gd name="T39" fmla="*/ 570 h 860"/>
                <a:gd name="T40" fmla="*/ 745 w 3628"/>
                <a:gd name="T41" fmla="*/ 496 h 860"/>
                <a:gd name="T42" fmla="*/ 703 w 3628"/>
                <a:gd name="T43" fmla="*/ 524 h 860"/>
                <a:gd name="T44" fmla="*/ 679 w 3628"/>
                <a:gd name="T45" fmla="*/ 496 h 860"/>
                <a:gd name="T46" fmla="*/ 522 w 3628"/>
                <a:gd name="T47" fmla="*/ 563 h 860"/>
                <a:gd name="T48" fmla="*/ 505 w 3628"/>
                <a:gd name="T49" fmla="*/ 524 h 860"/>
                <a:gd name="T50" fmla="*/ 456 w 3628"/>
                <a:gd name="T51" fmla="*/ 518 h 860"/>
                <a:gd name="T52" fmla="*/ 436 w 3628"/>
                <a:gd name="T53" fmla="*/ 690 h 860"/>
                <a:gd name="T54" fmla="*/ 29 w 3628"/>
                <a:gd name="T55" fmla="*/ 676 h 860"/>
                <a:gd name="T56" fmla="*/ 450 w 3628"/>
                <a:gd name="T57" fmla="*/ 469 h 860"/>
                <a:gd name="T58" fmla="*/ 470 w 3628"/>
                <a:gd name="T59" fmla="*/ 506 h 860"/>
                <a:gd name="T60" fmla="*/ 496 w 3628"/>
                <a:gd name="T61" fmla="*/ 490 h 860"/>
                <a:gd name="T62" fmla="*/ 536 w 3628"/>
                <a:gd name="T63" fmla="*/ 494 h 860"/>
                <a:gd name="T64" fmla="*/ 680 w 3628"/>
                <a:gd name="T65" fmla="*/ 472 h 860"/>
                <a:gd name="T66" fmla="*/ 706 w 3628"/>
                <a:gd name="T67" fmla="*/ 506 h 860"/>
                <a:gd name="T68" fmla="*/ 733 w 3628"/>
                <a:gd name="T69" fmla="*/ 490 h 860"/>
                <a:gd name="T70" fmla="*/ 772 w 3628"/>
                <a:gd name="T71" fmla="*/ 494 h 860"/>
                <a:gd name="T72" fmla="*/ 916 w 3628"/>
                <a:gd name="T73" fmla="*/ 472 h 860"/>
                <a:gd name="T74" fmla="*/ 941 w 3628"/>
                <a:gd name="T75" fmla="*/ 506 h 860"/>
                <a:gd name="T76" fmla="*/ 967 w 3628"/>
                <a:gd name="T77" fmla="*/ 490 h 860"/>
                <a:gd name="T78" fmla="*/ 1005 w 3628"/>
                <a:gd name="T79" fmla="*/ 494 h 860"/>
                <a:gd name="T80" fmla="*/ 1042 w 3628"/>
                <a:gd name="T81" fmla="*/ 456 h 860"/>
                <a:gd name="T82" fmla="*/ 1054 w 3628"/>
                <a:gd name="T83" fmla="*/ 388 h 860"/>
                <a:gd name="T84" fmla="*/ 1076 w 3628"/>
                <a:gd name="T85" fmla="*/ 312 h 860"/>
                <a:gd name="T86" fmla="*/ 1101 w 3628"/>
                <a:gd name="T87" fmla="*/ 312 h 860"/>
                <a:gd name="T88" fmla="*/ 1123 w 3628"/>
                <a:gd name="T89" fmla="*/ 388 h 860"/>
                <a:gd name="T90" fmla="*/ 1135 w 3628"/>
                <a:gd name="T91" fmla="*/ 456 h 860"/>
                <a:gd name="T92" fmla="*/ 2054 w 3628"/>
                <a:gd name="T93" fmla="*/ 179 h 860"/>
                <a:gd name="T94" fmla="*/ 2046 w 3628"/>
                <a:gd name="T95" fmla="*/ 102 h 860"/>
                <a:gd name="T96" fmla="*/ 2056 w 3628"/>
                <a:gd name="T97" fmla="*/ 67 h 860"/>
                <a:gd name="T98" fmla="*/ 2086 w 3628"/>
                <a:gd name="T99" fmla="*/ 0 h 860"/>
                <a:gd name="T100" fmla="*/ 2119 w 3628"/>
                <a:gd name="T101" fmla="*/ 61 h 860"/>
                <a:gd name="T102" fmla="*/ 2125 w 3628"/>
                <a:gd name="T103" fmla="*/ 102 h 860"/>
                <a:gd name="T104" fmla="*/ 2117 w 3628"/>
                <a:gd name="T105" fmla="*/ 179 h 860"/>
                <a:gd name="T106" fmla="*/ 2707 w 3628"/>
                <a:gd name="T107" fmla="*/ 764 h 860"/>
                <a:gd name="T108" fmla="*/ 2807 w 3628"/>
                <a:gd name="T109" fmla="*/ 600 h 860"/>
                <a:gd name="T110" fmla="*/ 2919 w 3628"/>
                <a:gd name="T111" fmla="*/ 471 h 860"/>
                <a:gd name="T112" fmla="*/ 3078 w 3628"/>
                <a:gd name="T113" fmla="*/ 551 h 860"/>
                <a:gd name="T114" fmla="*/ 3168 w 3628"/>
                <a:gd name="T115" fmla="*/ 677 h 860"/>
                <a:gd name="T116" fmla="*/ 3123 w 3628"/>
                <a:gd name="T117" fmla="*/ 559 h 860"/>
                <a:gd name="T118" fmla="*/ 2987 w 3628"/>
                <a:gd name="T119" fmla="*/ 757 h 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28" h="860">
                  <a:moveTo>
                    <a:pt x="2878" y="860"/>
                  </a:moveTo>
                  <a:cubicBezTo>
                    <a:pt x="2832" y="860"/>
                    <a:pt x="2832" y="860"/>
                    <a:pt x="2832" y="860"/>
                  </a:cubicBezTo>
                  <a:cubicBezTo>
                    <a:pt x="2829" y="860"/>
                    <a:pt x="2826" y="857"/>
                    <a:pt x="2826" y="854"/>
                  </a:cubicBezTo>
                  <a:cubicBezTo>
                    <a:pt x="2801" y="613"/>
                    <a:pt x="2801" y="613"/>
                    <a:pt x="2801" y="613"/>
                  </a:cubicBezTo>
                  <a:cubicBezTo>
                    <a:pt x="2785" y="613"/>
                    <a:pt x="2785" y="613"/>
                    <a:pt x="2785" y="613"/>
                  </a:cubicBezTo>
                  <a:cubicBezTo>
                    <a:pt x="2762" y="771"/>
                    <a:pt x="2762" y="771"/>
                    <a:pt x="2762" y="771"/>
                  </a:cubicBezTo>
                  <a:cubicBezTo>
                    <a:pt x="2762" y="775"/>
                    <a:pt x="2759" y="777"/>
                    <a:pt x="2755" y="777"/>
                  </a:cubicBezTo>
                  <a:cubicBezTo>
                    <a:pt x="2700" y="777"/>
                    <a:pt x="2700" y="777"/>
                    <a:pt x="2700" y="777"/>
                  </a:cubicBezTo>
                  <a:cubicBezTo>
                    <a:pt x="2698" y="777"/>
                    <a:pt x="2696" y="776"/>
                    <a:pt x="2695" y="775"/>
                  </a:cubicBezTo>
                  <a:cubicBezTo>
                    <a:pt x="2694" y="774"/>
                    <a:pt x="2693" y="772"/>
                    <a:pt x="2693" y="770"/>
                  </a:cubicBezTo>
                  <a:cubicBezTo>
                    <a:pt x="2693" y="689"/>
                    <a:pt x="2693" y="689"/>
                    <a:pt x="2693" y="689"/>
                  </a:cubicBezTo>
                  <a:cubicBezTo>
                    <a:pt x="2110" y="689"/>
                    <a:pt x="2110" y="689"/>
                    <a:pt x="2110" y="689"/>
                  </a:cubicBezTo>
                  <a:cubicBezTo>
                    <a:pt x="2109" y="689"/>
                    <a:pt x="2107" y="688"/>
                    <a:pt x="2106" y="687"/>
                  </a:cubicBezTo>
                  <a:cubicBezTo>
                    <a:pt x="2104" y="686"/>
                    <a:pt x="2104" y="684"/>
                    <a:pt x="2104" y="682"/>
                  </a:cubicBezTo>
                  <a:cubicBezTo>
                    <a:pt x="2104" y="173"/>
                    <a:pt x="2104" y="173"/>
                    <a:pt x="2104" y="173"/>
                  </a:cubicBezTo>
                  <a:cubicBezTo>
                    <a:pt x="2104" y="169"/>
                    <a:pt x="2107" y="166"/>
                    <a:pt x="2111" y="166"/>
                  </a:cubicBezTo>
                  <a:cubicBezTo>
                    <a:pt x="2112" y="166"/>
                    <a:pt x="2112" y="166"/>
                    <a:pt x="2112" y="166"/>
                  </a:cubicBezTo>
                  <a:cubicBezTo>
                    <a:pt x="2112" y="135"/>
                    <a:pt x="2112" y="135"/>
                    <a:pt x="2112" y="135"/>
                  </a:cubicBezTo>
                  <a:cubicBezTo>
                    <a:pt x="2112" y="132"/>
                    <a:pt x="2115" y="129"/>
                    <a:pt x="2118" y="129"/>
                  </a:cubicBezTo>
                  <a:cubicBezTo>
                    <a:pt x="2119" y="129"/>
                    <a:pt x="2120" y="128"/>
                    <a:pt x="2120" y="127"/>
                  </a:cubicBezTo>
                  <a:cubicBezTo>
                    <a:pt x="2120" y="116"/>
                    <a:pt x="2120" y="116"/>
                    <a:pt x="2120" y="116"/>
                  </a:cubicBezTo>
                  <a:cubicBezTo>
                    <a:pt x="2120" y="115"/>
                    <a:pt x="2119" y="114"/>
                    <a:pt x="2118" y="114"/>
                  </a:cubicBezTo>
                  <a:cubicBezTo>
                    <a:pt x="2115" y="114"/>
                    <a:pt x="2112" y="111"/>
                    <a:pt x="2112" y="107"/>
                  </a:cubicBezTo>
                  <a:cubicBezTo>
                    <a:pt x="2112" y="87"/>
                    <a:pt x="2112" y="87"/>
                    <a:pt x="2112" y="87"/>
                  </a:cubicBezTo>
                  <a:cubicBezTo>
                    <a:pt x="2099" y="87"/>
                    <a:pt x="2099" y="87"/>
                    <a:pt x="2099" y="87"/>
                  </a:cubicBezTo>
                  <a:cubicBezTo>
                    <a:pt x="2095" y="87"/>
                    <a:pt x="2092" y="84"/>
                    <a:pt x="2092" y="80"/>
                  </a:cubicBezTo>
                  <a:cubicBezTo>
                    <a:pt x="2092" y="67"/>
                    <a:pt x="2092" y="67"/>
                    <a:pt x="2092" y="67"/>
                  </a:cubicBezTo>
                  <a:cubicBezTo>
                    <a:pt x="2092" y="63"/>
                    <a:pt x="2095" y="60"/>
                    <a:pt x="2099" y="60"/>
                  </a:cubicBezTo>
                  <a:cubicBezTo>
                    <a:pt x="2101" y="60"/>
                    <a:pt x="2101" y="60"/>
                    <a:pt x="2101" y="60"/>
                  </a:cubicBezTo>
                  <a:cubicBezTo>
                    <a:pt x="2103" y="60"/>
                    <a:pt x="2105" y="59"/>
                    <a:pt x="2106" y="57"/>
                  </a:cubicBezTo>
                  <a:cubicBezTo>
                    <a:pt x="2106" y="56"/>
                    <a:pt x="2105" y="54"/>
                    <a:pt x="2105" y="54"/>
                  </a:cubicBezTo>
                  <a:cubicBezTo>
                    <a:pt x="2104" y="53"/>
                    <a:pt x="2103" y="52"/>
                    <a:pt x="2102" y="52"/>
                  </a:cubicBezTo>
                  <a:cubicBezTo>
                    <a:pt x="2088" y="52"/>
                    <a:pt x="2088" y="52"/>
                    <a:pt x="2088" y="52"/>
                  </a:cubicBezTo>
                  <a:cubicBezTo>
                    <a:pt x="2087" y="52"/>
                    <a:pt x="2087" y="52"/>
                    <a:pt x="2086" y="51"/>
                  </a:cubicBezTo>
                  <a:cubicBezTo>
                    <a:pt x="2085" y="52"/>
                    <a:pt x="2084" y="52"/>
                    <a:pt x="2083" y="52"/>
                  </a:cubicBezTo>
                  <a:cubicBezTo>
                    <a:pt x="2070" y="52"/>
                    <a:pt x="2070" y="52"/>
                    <a:pt x="2070" y="52"/>
                  </a:cubicBezTo>
                  <a:cubicBezTo>
                    <a:pt x="2068" y="52"/>
                    <a:pt x="2066" y="53"/>
                    <a:pt x="2066" y="55"/>
                  </a:cubicBezTo>
                  <a:cubicBezTo>
                    <a:pt x="2065" y="57"/>
                    <a:pt x="2066" y="58"/>
                    <a:pt x="2067" y="59"/>
                  </a:cubicBezTo>
                  <a:cubicBezTo>
                    <a:pt x="2067" y="60"/>
                    <a:pt x="2069" y="60"/>
                    <a:pt x="2070" y="60"/>
                  </a:cubicBezTo>
                  <a:cubicBezTo>
                    <a:pt x="2073" y="60"/>
                    <a:pt x="2073" y="60"/>
                    <a:pt x="2073" y="60"/>
                  </a:cubicBezTo>
                  <a:cubicBezTo>
                    <a:pt x="2077" y="60"/>
                    <a:pt x="2080" y="63"/>
                    <a:pt x="2080" y="67"/>
                  </a:cubicBezTo>
                  <a:cubicBezTo>
                    <a:pt x="2080" y="80"/>
                    <a:pt x="2080" y="80"/>
                    <a:pt x="2080" y="80"/>
                  </a:cubicBezTo>
                  <a:cubicBezTo>
                    <a:pt x="2080" y="84"/>
                    <a:pt x="2077" y="87"/>
                    <a:pt x="2073" y="87"/>
                  </a:cubicBezTo>
                  <a:cubicBezTo>
                    <a:pt x="2060" y="87"/>
                    <a:pt x="2060" y="87"/>
                    <a:pt x="2060" y="87"/>
                  </a:cubicBezTo>
                  <a:cubicBezTo>
                    <a:pt x="2060" y="107"/>
                    <a:pt x="2060" y="107"/>
                    <a:pt x="2060" y="107"/>
                  </a:cubicBezTo>
                  <a:cubicBezTo>
                    <a:pt x="2060" y="111"/>
                    <a:pt x="2057" y="114"/>
                    <a:pt x="2053" y="114"/>
                  </a:cubicBezTo>
                  <a:cubicBezTo>
                    <a:pt x="2052" y="114"/>
                    <a:pt x="2051" y="115"/>
                    <a:pt x="2051" y="116"/>
                  </a:cubicBezTo>
                  <a:cubicBezTo>
                    <a:pt x="2051" y="127"/>
                    <a:pt x="2051" y="127"/>
                    <a:pt x="2051" y="127"/>
                  </a:cubicBezTo>
                  <a:cubicBezTo>
                    <a:pt x="2051" y="128"/>
                    <a:pt x="2052" y="129"/>
                    <a:pt x="2053" y="129"/>
                  </a:cubicBezTo>
                  <a:cubicBezTo>
                    <a:pt x="2057" y="129"/>
                    <a:pt x="2060" y="132"/>
                    <a:pt x="2060" y="135"/>
                  </a:cubicBezTo>
                  <a:cubicBezTo>
                    <a:pt x="2060" y="166"/>
                    <a:pt x="2060" y="166"/>
                    <a:pt x="2060" y="166"/>
                  </a:cubicBezTo>
                  <a:cubicBezTo>
                    <a:pt x="2061" y="166"/>
                    <a:pt x="2061" y="166"/>
                    <a:pt x="2061" y="166"/>
                  </a:cubicBezTo>
                  <a:cubicBezTo>
                    <a:pt x="2063" y="166"/>
                    <a:pt x="2064" y="167"/>
                    <a:pt x="2066" y="168"/>
                  </a:cubicBezTo>
                  <a:cubicBezTo>
                    <a:pt x="2067" y="169"/>
                    <a:pt x="2068" y="171"/>
                    <a:pt x="2068" y="173"/>
                  </a:cubicBezTo>
                  <a:cubicBezTo>
                    <a:pt x="2068" y="683"/>
                    <a:pt x="2068" y="683"/>
                    <a:pt x="2068" y="683"/>
                  </a:cubicBezTo>
                  <a:cubicBezTo>
                    <a:pt x="2068" y="686"/>
                    <a:pt x="2065" y="689"/>
                    <a:pt x="2061" y="689"/>
                  </a:cubicBezTo>
                  <a:cubicBezTo>
                    <a:pt x="1119" y="690"/>
                    <a:pt x="1119" y="690"/>
                    <a:pt x="1119" y="690"/>
                  </a:cubicBezTo>
                  <a:cubicBezTo>
                    <a:pt x="1119" y="690"/>
                    <a:pt x="1119" y="690"/>
                    <a:pt x="1119" y="690"/>
                  </a:cubicBezTo>
                  <a:cubicBezTo>
                    <a:pt x="1117" y="690"/>
                    <a:pt x="1115" y="689"/>
                    <a:pt x="1114" y="688"/>
                  </a:cubicBezTo>
                  <a:cubicBezTo>
                    <a:pt x="1113" y="687"/>
                    <a:pt x="1112" y="685"/>
                    <a:pt x="1112" y="683"/>
                  </a:cubicBezTo>
                  <a:cubicBezTo>
                    <a:pt x="1112" y="467"/>
                    <a:pt x="1112" y="467"/>
                    <a:pt x="1112" y="467"/>
                  </a:cubicBezTo>
                  <a:cubicBezTo>
                    <a:pt x="1112" y="463"/>
                    <a:pt x="1114" y="461"/>
                    <a:pt x="1118" y="460"/>
                  </a:cubicBezTo>
                  <a:cubicBezTo>
                    <a:pt x="1119" y="460"/>
                    <a:pt x="1120" y="459"/>
                    <a:pt x="1122" y="459"/>
                  </a:cubicBezTo>
                  <a:cubicBezTo>
                    <a:pt x="1122" y="451"/>
                    <a:pt x="1122" y="432"/>
                    <a:pt x="1122" y="418"/>
                  </a:cubicBezTo>
                  <a:cubicBezTo>
                    <a:pt x="1115" y="416"/>
                    <a:pt x="1115" y="416"/>
                    <a:pt x="1115" y="416"/>
                  </a:cubicBezTo>
                  <a:cubicBezTo>
                    <a:pt x="1112" y="416"/>
                    <a:pt x="1109" y="413"/>
                    <a:pt x="1109" y="410"/>
                  </a:cubicBezTo>
                  <a:cubicBezTo>
                    <a:pt x="1109" y="390"/>
                    <a:pt x="1109" y="390"/>
                    <a:pt x="1109" y="390"/>
                  </a:cubicBezTo>
                  <a:cubicBezTo>
                    <a:pt x="1098" y="367"/>
                    <a:pt x="1098" y="367"/>
                    <a:pt x="1098" y="367"/>
                  </a:cubicBezTo>
                  <a:cubicBezTo>
                    <a:pt x="1097" y="366"/>
                    <a:pt x="1097" y="365"/>
                    <a:pt x="1097" y="364"/>
                  </a:cubicBezTo>
                  <a:cubicBezTo>
                    <a:pt x="1097" y="346"/>
                    <a:pt x="1097" y="346"/>
                    <a:pt x="1097" y="346"/>
                  </a:cubicBezTo>
                  <a:cubicBezTo>
                    <a:pt x="1096" y="342"/>
                    <a:pt x="1091" y="329"/>
                    <a:pt x="1089" y="318"/>
                  </a:cubicBezTo>
                  <a:cubicBezTo>
                    <a:pt x="1086" y="329"/>
                    <a:pt x="1081" y="342"/>
                    <a:pt x="1080" y="346"/>
                  </a:cubicBezTo>
                  <a:cubicBezTo>
                    <a:pt x="1080" y="364"/>
                    <a:pt x="1080" y="364"/>
                    <a:pt x="1080" y="364"/>
                  </a:cubicBezTo>
                  <a:cubicBezTo>
                    <a:pt x="1080" y="365"/>
                    <a:pt x="1080" y="366"/>
                    <a:pt x="1079" y="367"/>
                  </a:cubicBezTo>
                  <a:cubicBezTo>
                    <a:pt x="1068" y="390"/>
                    <a:pt x="1068" y="390"/>
                    <a:pt x="1068" y="390"/>
                  </a:cubicBezTo>
                  <a:cubicBezTo>
                    <a:pt x="1068" y="410"/>
                    <a:pt x="1068" y="410"/>
                    <a:pt x="1068" y="410"/>
                  </a:cubicBezTo>
                  <a:cubicBezTo>
                    <a:pt x="1068" y="413"/>
                    <a:pt x="1065" y="416"/>
                    <a:pt x="1062" y="416"/>
                  </a:cubicBezTo>
                  <a:cubicBezTo>
                    <a:pt x="1055" y="418"/>
                    <a:pt x="1055" y="418"/>
                    <a:pt x="1055" y="418"/>
                  </a:cubicBezTo>
                  <a:cubicBezTo>
                    <a:pt x="1055" y="432"/>
                    <a:pt x="1055" y="451"/>
                    <a:pt x="1055" y="459"/>
                  </a:cubicBezTo>
                  <a:cubicBezTo>
                    <a:pt x="1057" y="459"/>
                    <a:pt x="1058" y="460"/>
                    <a:pt x="1060" y="460"/>
                  </a:cubicBezTo>
                  <a:cubicBezTo>
                    <a:pt x="1063" y="461"/>
                    <a:pt x="1065" y="463"/>
                    <a:pt x="1065" y="467"/>
                  </a:cubicBezTo>
                  <a:cubicBezTo>
                    <a:pt x="1065" y="563"/>
                    <a:pt x="1065" y="563"/>
                    <a:pt x="1065" y="563"/>
                  </a:cubicBezTo>
                  <a:cubicBezTo>
                    <a:pt x="1065" y="567"/>
                    <a:pt x="1062" y="570"/>
                    <a:pt x="1058" y="570"/>
                  </a:cubicBezTo>
                  <a:cubicBezTo>
                    <a:pt x="998" y="570"/>
                    <a:pt x="998" y="570"/>
                    <a:pt x="998" y="570"/>
                  </a:cubicBezTo>
                  <a:cubicBezTo>
                    <a:pt x="995" y="570"/>
                    <a:pt x="992" y="567"/>
                    <a:pt x="992" y="563"/>
                  </a:cubicBezTo>
                  <a:cubicBezTo>
                    <a:pt x="992" y="496"/>
                    <a:pt x="992" y="496"/>
                    <a:pt x="992" y="496"/>
                  </a:cubicBezTo>
                  <a:cubicBezTo>
                    <a:pt x="985" y="487"/>
                    <a:pt x="985" y="487"/>
                    <a:pt x="985" y="487"/>
                  </a:cubicBezTo>
                  <a:cubicBezTo>
                    <a:pt x="980" y="496"/>
                    <a:pt x="980" y="496"/>
                    <a:pt x="980" y="496"/>
                  </a:cubicBezTo>
                  <a:cubicBezTo>
                    <a:pt x="980" y="518"/>
                    <a:pt x="980" y="518"/>
                    <a:pt x="980" y="518"/>
                  </a:cubicBezTo>
                  <a:cubicBezTo>
                    <a:pt x="980" y="521"/>
                    <a:pt x="978" y="523"/>
                    <a:pt x="976" y="524"/>
                  </a:cubicBezTo>
                  <a:cubicBezTo>
                    <a:pt x="974" y="525"/>
                    <a:pt x="972" y="525"/>
                    <a:pt x="970" y="524"/>
                  </a:cubicBezTo>
                  <a:cubicBezTo>
                    <a:pt x="954" y="514"/>
                    <a:pt x="954" y="514"/>
                    <a:pt x="954" y="514"/>
                  </a:cubicBezTo>
                  <a:cubicBezTo>
                    <a:pt x="938" y="524"/>
                    <a:pt x="938" y="524"/>
                    <a:pt x="938" y="524"/>
                  </a:cubicBezTo>
                  <a:cubicBezTo>
                    <a:pt x="936" y="525"/>
                    <a:pt x="934" y="525"/>
                    <a:pt x="932" y="524"/>
                  </a:cubicBezTo>
                  <a:cubicBezTo>
                    <a:pt x="929" y="523"/>
                    <a:pt x="928" y="521"/>
                    <a:pt x="928" y="518"/>
                  </a:cubicBezTo>
                  <a:cubicBezTo>
                    <a:pt x="928" y="496"/>
                    <a:pt x="928" y="496"/>
                    <a:pt x="928" y="496"/>
                  </a:cubicBezTo>
                  <a:cubicBezTo>
                    <a:pt x="922" y="488"/>
                    <a:pt x="922" y="488"/>
                    <a:pt x="922" y="488"/>
                  </a:cubicBezTo>
                  <a:cubicBezTo>
                    <a:pt x="917" y="496"/>
                    <a:pt x="917" y="496"/>
                    <a:pt x="917" y="496"/>
                  </a:cubicBezTo>
                  <a:cubicBezTo>
                    <a:pt x="917" y="563"/>
                    <a:pt x="917" y="563"/>
                    <a:pt x="917" y="563"/>
                  </a:cubicBezTo>
                  <a:cubicBezTo>
                    <a:pt x="917" y="567"/>
                    <a:pt x="914" y="570"/>
                    <a:pt x="910" y="570"/>
                  </a:cubicBezTo>
                  <a:cubicBezTo>
                    <a:pt x="765" y="570"/>
                    <a:pt x="765" y="570"/>
                    <a:pt x="765" y="570"/>
                  </a:cubicBezTo>
                  <a:cubicBezTo>
                    <a:pt x="762" y="570"/>
                    <a:pt x="759" y="567"/>
                    <a:pt x="759" y="563"/>
                  </a:cubicBezTo>
                  <a:cubicBezTo>
                    <a:pt x="759" y="496"/>
                    <a:pt x="759" y="496"/>
                    <a:pt x="759" y="496"/>
                  </a:cubicBezTo>
                  <a:cubicBezTo>
                    <a:pt x="752" y="487"/>
                    <a:pt x="752" y="487"/>
                    <a:pt x="752" y="487"/>
                  </a:cubicBezTo>
                  <a:cubicBezTo>
                    <a:pt x="745" y="496"/>
                    <a:pt x="745" y="496"/>
                    <a:pt x="745" y="496"/>
                  </a:cubicBezTo>
                  <a:cubicBezTo>
                    <a:pt x="745" y="518"/>
                    <a:pt x="745" y="518"/>
                    <a:pt x="745" y="518"/>
                  </a:cubicBezTo>
                  <a:cubicBezTo>
                    <a:pt x="745" y="521"/>
                    <a:pt x="743" y="523"/>
                    <a:pt x="741" y="524"/>
                  </a:cubicBezTo>
                  <a:cubicBezTo>
                    <a:pt x="739" y="525"/>
                    <a:pt x="736" y="525"/>
                    <a:pt x="734" y="524"/>
                  </a:cubicBezTo>
                  <a:cubicBezTo>
                    <a:pt x="718" y="514"/>
                    <a:pt x="718" y="514"/>
                    <a:pt x="718" y="514"/>
                  </a:cubicBezTo>
                  <a:cubicBezTo>
                    <a:pt x="703" y="524"/>
                    <a:pt x="703" y="524"/>
                    <a:pt x="703" y="524"/>
                  </a:cubicBezTo>
                  <a:cubicBezTo>
                    <a:pt x="701" y="525"/>
                    <a:pt x="698" y="525"/>
                    <a:pt x="696" y="524"/>
                  </a:cubicBezTo>
                  <a:cubicBezTo>
                    <a:pt x="694" y="523"/>
                    <a:pt x="692" y="521"/>
                    <a:pt x="692" y="518"/>
                  </a:cubicBezTo>
                  <a:cubicBezTo>
                    <a:pt x="692" y="496"/>
                    <a:pt x="692" y="496"/>
                    <a:pt x="692" y="496"/>
                  </a:cubicBezTo>
                  <a:cubicBezTo>
                    <a:pt x="686" y="487"/>
                    <a:pt x="686" y="487"/>
                    <a:pt x="686" y="487"/>
                  </a:cubicBezTo>
                  <a:cubicBezTo>
                    <a:pt x="679" y="496"/>
                    <a:pt x="679" y="496"/>
                    <a:pt x="679" y="496"/>
                  </a:cubicBezTo>
                  <a:cubicBezTo>
                    <a:pt x="679" y="563"/>
                    <a:pt x="679" y="563"/>
                    <a:pt x="679" y="563"/>
                  </a:cubicBezTo>
                  <a:cubicBezTo>
                    <a:pt x="679" y="567"/>
                    <a:pt x="676" y="570"/>
                    <a:pt x="672" y="570"/>
                  </a:cubicBezTo>
                  <a:cubicBezTo>
                    <a:pt x="529" y="570"/>
                    <a:pt x="529" y="570"/>
                    <a:pt x="529" y="570"/>
                  </a:cubicBezTo>
                  <a:cubicBezTo>
                    <a:pt x="527" y="570"/>
                    <a:pt x="526" y="569"/>
                    <a:pt x="524" y="568"/>
                  </a:cubicBezTo>
                  <a:cubicBezTo>
                    <a:pt x="523" y="567"/>
                    <a:pt x="522" y="565"/>
                    <a:pt x="522" y="563"/>
                  </a:cubicBezTo>
                  <a:cubicBezTo>
                    <a:pt x="522" y="496"/>
                    <a:pt x="522" y="496"/>
                    <a:pt x="522" y="496"/>
                  </a:cubicBezTo>
                  <a:cubicBezTo>
                    <a:pt x="516" y="487"/>
                    <a:pt x="516" y="487"/>
                    <a:pt x="516" y="487"/>
                  </a:cubicBezTo>
                  <a:cubicBezTo>
                    <a:pt x="508" y="496"/>
                    <a:pt x="508" y="496"/>
                    <a:pt x="508" y="496"/>
                  </a:cubicBezTo>
                  <a:cubicBezTo>
                    <a:pt x="508" y="518"/>
                    <a:pt x="508" y="518"/>
                    <a:pt x="508" y="518"/>
                  </a:cubicBezTo>
                  <a:cubicBezTo>
                    <a:pt x="508" y="521"/>
                    <a:pt x="507" y="523"/>
                    <a:pt x="505" y="524"/>
                  </a:cubicBezTo>
                  <a:cubicBezTo>
                    <a:pt x="503" y="525"/>
                    <a:pt x="500" y="525"/>
                    <a:pt x="498" y="524"/>
                  </a:cubicBezTo>
                  <a:cubicBezTo>
                    <a:pt x="482" y="514"/>
                    <a:pt x="482" y="514"/>
                    <a:pt x="482" y="514"/>
                  </a:cubicBezTo>
                  <a:cubicBezTo>
                    <a:pt x="466" y="524"/>
                    <a:pt x="466" y="524"/>
                    <a:pt x="466" y="524"/>
                  </a:cubicBezTo>
                  <a:cubicBezTo>
                    <a:pt x="464" y="525"/>
                    <a:pt x="462" y="525"/>
                    <a:pt x="460" y="524"/>
                  </a:cubicBezTo>
                  <a:cubicBezTo>
                    <a:pt x="458" y="523"/>
                    <a:pt x="456" y="521"/>
                    <a:pt x="456" y="518"/>
                  </a:cubicBezTo>
                  <a:cubicBezTo>
                    <a:pt x="456" y="496"/>
                    <a:pt x="456" y="496"/>
                    <a:pt x="456" y="496"/>
                  </a:cubicBezTo>
                  <a:cubicBezTo>
                    <a:pt x="450" y="487"/>
                    <a:pt x="450" y="487"/>
                    <a:pt x="450" y="487"/>
                  </a:cubicBezTo>
                  <a:cubicBezTo>
                    <a:pt x="443" y="496"/>
                    <a:pt x="443" y="496"/>
                    <a:pt x="443" y="496"/>
                  </a:cubicBezTo>
                  <a:cubicBezTo>
                    <a:pt x="443" y="683"/>
                    <a:pt x="443" y="683"/>
                    <a:pt x="443" y="683"/>
                  </a:cubicBezTo>
                  <a:cubicBezTo>
                    <a:pt x="443" y="687"/>
                    <a:pt x="440" y="690"/>
                    <a:pt x="436" y="690"/>
                  </a:cubicBezTo>
                  <a:cubicBezTo>
                    <a:pt x="25" y="690"/>
                    <a:pt x="25" y="690"/>
                    <a:pt x="25" y="690"/>
                  </a:cubicBezTo>
                  <a:cubicBezTo>
                    <a:pt x="22" y="690"/>
                    <a:pt x="19" y="688"/>
                    <a:pt x="18" y="685"/>
                  </a:cubicBezTo>
                  <a:cubicBezTo>
                    <a:pt x="0" y="633"/>
                    <a:pt x="0" y="633"/>
                    <a:pt x="0" y="633"/>
                  </a:cubicBezTo>
                  <a:cubicBezTo>
                    <a:pt x="13" y="628"/>
                    <a:pt x="13" y="628"/>
                    <a:pt x="13" y="628"/>
                  </a:cubicBezTo>
                  <a:cubicBezTo>
                    <a:pt x="29" y="676"/>
                    <a:pt x="29" y="676"/>
                    <a:pt x="29" y="676"/>
                  </a:cubicBezTo>
                  <a:cubicBezTo>
                    <a:pt x="429" y="676"/>
                    <a:pt x="429" y="676"/>
                    <a:pt x="429" y="676"/>
                  </a:cubicBezTo>
                  <a:cubicBezTo>
                    <a:pt x="429" y="494"/>
                    <a:pt x="429" y="494"/>
                    <a:pt x="429" y="494"/>
                  </a:cubicBezTo>
                  <a:cubicBezTo>
                    <a:pt x="429" y="492"/>
                    <a:pt x="430" y="491"/>
                    <a:pt x="431" y="490"/>
                  </a:cubicBezTo>
                  <a:cubicBezTo>
                    <a:pt x="444" y="472"/>
                    <a:pt x="444" y="472"/>
                    <a:pt x="444" y="472"/>
                  </a:cubicBezTo>
                  <a:cubicBezTo>
                    <a:pt x="445" y="470"/>
                    <a:pt x="447" y="469"/>
                    <a:pt x="450" y="469"/>
                  </a:cubicBezTo>
                  <a:cubicBezTo>
                    <a:pt x="450" y="469"/>
                    <a:pt x="450" y="469"/>
                    <a:pt x="450" y="469"/>
                  </a:cubicBezTo>
                  <a:cubicBezTo>
                    <a:pt x="452" y="469"/>
                    <a:pt x="454" y="470"/>
                    <a:pt x="455" y="472"/>
                  </a:cubicBezTo>
                  <a:cubicBezTo>
                    <a:pt x="468" y="489"/>
                    <a:pt x="468" y="489"/>
                    <a:pt x="468" y="489"/>
                  </a:cubicBezTo>
                  <a:cubicBezTo>
                    <a:pt x="469" y="491"/>
                    <a:pt x="470" y="492"/>
                    <a:pt x="470" y="493"/>
                  </a:cubicBezTo>
                  <a:cubicBezTo>
                    <a:pt x="470" y="506"/>
                    <a:pt x="470" y="506"/>
                    <a:pt x="470" y="506"/>
                  </a:cubicBezTo>
                  <a:cubicBezTo>
                    <a:pt x="478" y="501"/>
                    <a:pt x="478" y="501"/>
                    <a:pt x="478" y="501"/>
                  </a:cubicBezTo>
                  <a:cubicBezTo>
                    <a:pt x="480" y="499"/>
                    <a:pt x="483" y="499"/>
                    <a:pt x="485" y="501"/>
                  </a:cubicBezTo>
                  <a:cubicBezTo>
                    <a:pt x="495" y="506"/>
                    <a:pt x="495" y="506"/>
                    <a:pt x="495" y="506"/>
                  </a:cubicBezTo>
                  <a:cubicBezTo>
                    <a:pt x="495" y="494"/>
                    <a:pt x="495" y="494"/>
                    <a:pt x="495" y="494"/>
                  </a:cubicBezTo>
                  <a:cubicBezTo>
                    <a:pt x="495" y="492"/>
                    <a:pt x="495" y="491"/>
                    <a:pt x="496" y="490"/>
                  </a:cubicBezTo>
                  <a:cubicBezTo>
                    <a:pt x="511" y="472"/>
                    <a:pt x="511" y="472"/>
                    <a:pt x="511" y="472"/>
                  </a:cubicBezTo>
                  <a:cubicBezTo>
                    <a:pt x="512" y="470"/>
                    <a:pt x="514" y="469"/>
                    <a:pt x="516" y="469"/>
                  </a:cubicBezTo>
                  <a:cubicBezTo>
                    <a:pt x="518" y="469"/>
                    <a:pt x="520" y="470"/>
                    <a:pt x="521" y="472"/>
                  </a:cubicBezTo>
                  <a:cubicBezTo>
                    <a:pt x="535" y="490"/>
                    <a:pt x="535" y="490"/>
                    <a:pt x="535" y="490"/>
                  </a:cubicBezTo>
                  <a:cubicBezTo>
                    <a:pt x="535" y="491"/>
                    <a:pt x="536" y="493"/>
                    <a:pt x="536" y="494"/>
                  </a:cubicBezTo>
                  <a:cubicBezTo>
                    <a:pt x="536" y="557"/>
                    <a:pt x="536" y="557"/>
                    <a:pt x="536" y="557"/>
                  </a:cubicBezTo>
                  <a:cubicBezTo>
                    <a:pt x="666" y="557"/>
                    <a:pt x="666" y="557"/>
                    <a:pt x="666" y="557"/>
                  </a:cubicBezTo>
                  <a:cubicBezTo>
                    <a:pt x="666" y="494"/>
                    <a:pt x="666" y="494"/>
                    <a:pt x="666" y="494"/>
                  </a:cubicBezTo>
                  <a:cubicBezTo>
                    <a:pt x="666" y="492"/>
                    <a:pt x="666" y="491"/>
                    <a:pt x="667" y="490"/>
                  </a:cubicBezTo>
                  <a:cubicBezTo>
                    <a:pt x="680" y="472"/>
                    <a:pt x="680" y="472"/>
                    <a:pt x="680" y="472"/>
                  </a:cubicBezTo>
                  <a:cubicBezTo>
                    <a:pt x="682" y="470"/>
                    <a:pt x="684" y="469"/>
                    <a:pt x="686" y="469"/>
                  </a:cubicBezTo>
                  <a:cubicBezTo>
                    <a:pt x="688" y="469"/>
                    <a:pt x="690" y="470"/>
                    <a:pt x="691" y="472"/>
                  </a:cubicBezTo>
                  <a:cubicBezTo>
                    <a:pt x="704" y="489"/>
                    <a:pt x="704" y="489"/>
                    <a:pt x="704" y="489"/>
                  </a:cubicBezTo>
                  <a:cubicBezTo>
                    <a:pt x="705" y="491"/>
                    <a:pt x="706" y="492"/>
                    <a:pt x="706" y="493"/>
                  </a:cubicBezTo>
                  <a:cubicBezTo>
                    <a:pt x="706" y="506"/>
                    <a:pt x="706" y="506"/>
                    <a:pt x="706" y="506"/>
                  </a:cubicBezTo>
                  <a:cubicBezTo>
                    <a:pt x="714" y="501"/>
                    <a:pt x="714" y="501"/>
                    <a:pt x="714" y="501"/>
                  </a:cubicBezTo>
                  <a:cubicBezTo>
                    <a:pt x="717" y="499"/>
                    <a:pt x="719" y="499"/>
                    <a:pt x="721" y="501"/>
                  </a:cubicBezTo>
                  <a:cubicBezTo>
                    <a:pt x="731" y="506"/>
                    <a:pt x="731" y="506"/>
                    <a:pt x="731" y="506"/>
                  </a:cubicBezTo>
                  <a:cubicBezTo>
                    <a:pt x="731" y="494"/>
                    <a:pt x="731" y="494"/>
                    <a:pt x="731" y="494"/>
                  </a:cubicBezTo>
                  <a:cubicBezTo>
                    <a:pt x="731" y="492"/>
                    <a:pt x="732" y="491"/>
                    <a:pt x="733" y="490"/>
                  </a:cubicBezTo>
                  <a:cubicBezTo>
                    <a:pt x="747" y="472"/>
                    <a:pt x="747" y="472"/>
                    <a:pt x="747" y="472"/>
                  </a:cubicBezTo>
                  <a:cubicBezTo>
                    <a:pt x="748" y="470"/>
                    <a:pt x="750" y="469"/>
                    <a:pt x="752" y="469"/>
                  </a:cubicBezTo>
                  <a:cubicBezTo>
                    <a:pt x="754" y="469"/>
                    <a:pt x="756" y="470"/>
                    <a:pt x="757" y="472"/>
                  </a:cubicBezTo>
                  <a:cubicBezTo>
                    <a:pt x="771" y="490"/>
                    <a:pt x="771" y="490"/>
                    <a:pt x="771" y="490"/>
                  </a:cubicBezTo>
                  <a:cubicBezTo>
                    <a:pt x="772" y="491"/>
                    <a:pt x="772" y="493"/>
                    <a:pt x="772" y="494"/>
                  </a:cubicBezTo>
                  <a:cubicBezTo>
                    <a:pt x="772" y="557"/>
                    <a:pt x="772" y="557"/>
                    <a:pt x="772" y="557"/>
                  </a:cubicBezTo>
                  <a:cubicBezTo>
                    <a:pt x="904" y="557"/>
                    <a:pt x="904" y="557"/>
                    <a:pt x="904" y="557"/>
                  </a:cubicBezTo>
                  <a:cubicBezTo>
                    <a:pt x="904" y="495"/>
                    <a:pt x="904" y="495"/>
                    <a:pt x="904" y="495"/>
                  </a:cubicBezTo>
                  <a:cubicBezTo>
                    <a:pt x="904" y="493"/>
                    <a:pt x="904" y="492"/>
                    <a:pt x="905" y="491"/>
                  </a:cubicBezTo>
                  <a:cubicBezTo>
                    <a:pt x="916" y="472"/>
                    <a:pt x="916" y="472"/>
                    <a:pt x="916" y="472"/>
                  </a:cubicBezTo>
                  <a:cubicBezTo>
                    <a:pt x="917" y="470"/>
                    <a:pt x="920" y="469"/>
                    <a:pt x="922" y="469"/>
                  </a:cubicBezTo>
                  <a:cubicBezTo>
                    <a:pt x="924" y="469"/>
                    <a:pt x="926" y="470"/>
                    <a:pt x="927" y="472"/>
                  </a:cubicBezTo>
                  <a:cubicBezTo>
                    <a:pt x="940" y="490"/>
                    <a:pt x="940" y="490"/>
                    <a:pt x="940" y="490"/>
                  </a:cubicBezTo>
                  <a:cubicBezTo>
                    <a:pt x="941" y="491"/>
                    <a:pt x="941" y="492"/>
                    <a:pt x="941" y="494"/>
                  </a:cubicBezTo>
                  <a:cubicBezTo>
                    <a:pt x="941" y="506"/>
                    <a:pt x="941" y="506"/>
                    <a:pt x="941" y="506"/>
                  </a:cubicBezTo>
                  <a:cubicBezTo>
                    <a:pt x="950" y="501"/>
                    <a:pt x="950" y="501"/>
                    <a:pt x="950" y="501"/>
                  </a:cubicBezTo>
                  <a:cubicBezTo>
                    <a:pt x="952" y="499"/>
                    <a:pt x="955" y="499"/>
                    <a:pt x="957" y="500"/>
                  </a:cubicBezTo>
                  <a:cubicBezTo>
                    <a:pt x="966" y="506"/>
                    <a:pt x="966" y="506"/>
                    <a:pt x="966" y="506"/>
                  </a:cubicBezTo>
                  <a:cubicBezTo>
                    <a:pt x="966" y="494"/>
                    <a:pt x="966" y="494"/>
                    <a:pt x="966" y="494"/>
                  </a:cubicBezTo>
                  <a:cubicBezTo>
                    <a:pt x="966" y="493"/>
                    <a:pt x="967" y="491"/>
                    <a:pt x="967" y="490"/>
                  </a:cubicBezTo>
                  <a:cubicBezTo>
                    <a:pt x="979" y="472"/>
                    <a:pt x="979" y="472"/>
                    <a:pt x="979" y="472"/>
                  </a:cubicBezTo>
                  <a:cubicBezTo>
                    <a:pt x="980" y="470"/>
                    <a:pt x="982" y="469"/>
                    <a:pt x="984" y="469"/>
                  </a:cubicBezTo>
                  <a:cubicBezTo>
                    <a:pt x="987" y="469"/>
                    <a:pt x="989" y="470"/>
                    <a:pt x="990" y="472"/>
                  </a:cubicBezTo>
                  <a:cubicBezTo>
                    <a:pt x="1004" y="490"/>
                    <a:pt x="1004" y="490"/>
                    <a:pt x="1004" y="490"/>
                  </a:cubicBezTo>
                  <a:cubicBezTo>
                    <a:pt x="1004" y="491"/>
                    <a:pt x="1005" y="492"/>
                    <a:pt x="1005" y="494"/>
                  </a:cubicBezTo>
                  <a:cubicBezTo>
                    <a:pt x="1005" y="557"/>
                    <a:pt x="1005" y="557"/>
                    <a:pt x="1005" y="557"/>
                  </a:cubicBezTo>
                  <a:cubicBezTo>
                    <a:pt x="1052" y="557"/>
                    <a:pt x="1052" y="557"/>
                    <a:pt x="1052" y="557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46" y="471"/>
                    <a:pt x="1045" y="470"/>
                    <a:pt x="1044" y="469"/>
                  </a:cubicBezTo>
                  <a:cubicBezTo>
                    <a:pt x="1042" y="467"/>
                    <a:pt x="1042" y="467"/>
                    <a:pt x="1042" y="456"/>
                  </a:cubicBezTo>
                  <a:cubicBezTo>
                    <a:pt x="1042" y="452"/>
                    <a:pt x="1042" y="446"/>
                    <a:pt x="1042" y="438"/>
                  </a:cubicBezTo>
                  <a:cubicBezTo>
                    <a:pt x="1042" y="425"/>
                    <a:pt x="1042" y="412"/>
                    <a:pt x="1042" y="412"/>
                  </a:cubicBezTo>
                  <a:cubicBezTo>
                    <a:pt x="1042" y="409"/>
                    <a:pt x="1044" y="406"/>
                    <a:pt x="1047" y="406"/>
                  </a:cubicBezTo>
                  <a:cubicBezTo>
                    <a:pt x="1054" y="404"/>
                    <a:pt x="1054" y="404"/>
                    <a:pt x="1054" y="404"/>
                  </a:cubicBezTo>
                  <a:cubicBezTo>
                    <a:pt x="1054" y="388"/>
                    <a:pt x="1054" y="388"/>
                    <a:pt x="1054" y="388"/>
                  </a:cubicBezTo>
                  <a:cubicBezTo>
                    <a:pt x="1054" y="387"/>
                    <a:pt x="1055" y="386"/>
                    <a:pt x="1055" y="385"/>
                  </a:cubicBezTo>
                  <a:cubicBezTo>
                    <a:pt x="1066" y="363"/>
                    <a:pt x="1066" y="363"/>
                    <a:pt x="1066" y="363"/>
                  </a:cubicBezTo>
                  <a:cubicBezTo>
                    <a:pt x="1066" y="345"/>
                    <a:pt x="1066" y="345"/>
                    <a:pt x="1066" y="345"/>
                  </a:cubicBezTo>
                  <a:cubicBezTo>
                    <a:pt x="1066" y="344"/>
                    <a:pt x="1067" y="343"/>
                    <a:pt x="1067" y="343"/>
                  </a:cubicBezTo>
                  <a:cubicBezTo>
                    <a:pt x="1067" y="342"/>
                    <a:pt x="1073" y="325"/>
                    <a:pt x="1076" y="312"/>
                  </a:cubicBezTo>
                  <a:cubicBezTo>
                    <a:pt x="1079" y="299"/>
                    <a:pt x="1079" y="284"/>
                    <a:pt x="1079" y="284"/>
                  </a:cubicBezTo>
                  <a:cubicBezTo>
                    <a:pt x="1079" y="280"/>
                    <a:pt x="1082" y="277"/>
                    <a:pt x="1086" y="277"/>
                  </a:cubicBezTo>
                  <a:cubicBezTo>
                    <a:pt x="1091" y="277"/>
                    <a:pt x="1091" y="277"/>
                    <a:pt x="1091" y="277"/>
                  </a:cubicBezTo>
                  <a:cubicBezTo>
                    <a:pt x="1095" y="277"/>
                    <a:pt x="1098" y="280"/>
                    <a:pt x="1098" y="284"/>
                  </a:cubicBezTo>
                  <a:cubicBezTo>
                    <a:pt x="1098" y="284"/>
                    <a:pt x="1098" y="299"/>
                    <a:pt x="1101" y="312"/>
                  </a:cubicBezTo>
                  <a:cubicBezTo>
                    <a:pt x="1104" y="325"/>
                    <a:pt x="1110" y="342"/>
                    <a:pt x="1110" y="343"/>
                  </a:cubicBezTo>
                  <a:cubicBezTo>
                    <a:pt x="1110" y="343"/>
                    <a:pt x="1111" y="344"/>
                    <a:pt x="1111" y="345"/>
                  </a:cubicBezTo>
                  <a:cubicBezTo>
                    <a:pt x="1111" y="363"/>
                    <a:pt x="1111" y="363"/>
                    <a:pt x="1111" y="363"/>
                  </a:cubicBezTo>
                  <a:cubicBezTo>
                    <a:pt x="1122" y="385"/>
                    <a:pt x="1122" y="385"/>
                    <a:pt x="1122" y="385"/>
                  </a:cubicBezTo>
                  <a:cubicBezTo>
                    <a:pt x="1123" y="386"/>
                    <a:pt x="1123" y="387"/>
                    <a:pt x="1123" y="388"/>
                  </a:cubicBezTo>
                  <a:cubicBezTo>
                    <a:pt x="1123" y="404"/>
                    <a:pt x="1123" y="404"/>
                    <a:pt x="1123" y="404"/>
                  </a:cubicBezTo>
                  <a:cubicBezTo>
                    <a:pt x="1130" y="406"/>
                    <a:pt x="1130" y="406"/>
                    <a:pt x="1130" y="406"/>
                  </a:cubicBezTo>
                  <a:cubicBezTo>
                    <a:pt x="1133" y="406"/>
                    <a:pt x="1135" y="409"/>
                    <a:pt x="1135" y="412"/>
                  </a:cubicBezTo>
                  <a:cubicBezTo>
                    <a:pt x="1135" y="412"/>
                    <a:pt x="1135" y="425"/>
                    <a:pt x="1135" y="438"/>
                  </a:cubicBezTo>
                  <a:cubicBezTo>
                    <a:pt x="1135" y="446"/>
                    <a:pt x="1135" y="452"/>
                    <a:pt x="1135" y="456"/>
                  </a:cubicBezTo>
                  <a:cubicBezTo>
                    <a:pt x="1135" y="467"/>
                    <a:pt x="1135" y="467"/>
                    <a:pt x="1133" y="469"/>
                  </a:cubicBezTo>
                  <a:cubicBezTo>
                    <a:pt x="1132" y="470"/>
                    <a:pt x="1131" y="471"/>
                    <a:pt x="1125" y="472"/>
                  </a:cubicBezTo>
                  <a:cubicBezTo>
                    <a:pt x="1125" y="677"/>
                    <a:pt x="1125" y="677"/>
                    <a:pt x="1125" y="677"/>
                  </a:cubicBezTo>
                  <a:cubicBezTo>
                    <a:pt x="2054" y="676"/>
                    <a:pt x="2054" y="676"/>
                    <a:pt x="2054" y="676"/>
                  </a:cubicBezTo>
                  <a:cubicBezTo>
                    <a:pt x="2054" y="179"/>
                    <a:pt x="2054" y="179"/>
                    <a:pt x="2054" y="179"/>
                  </a:cubicBezTo>
                  <a:cubicBezTo>
                    <a:pt x="2050" y="177"/>
                    <a:pt x="2046" y="173"/>
                    <a:pt x="2046" y="168"/>
                  </a:cubicBezTo>
                  <a:cubicBezTo>
                    <a:pt x="2046" y="140"/>
                    <a:pt x="2046" y="140"/>
                    <a:pt x="2046" y="140"/>
                  </a:cubicBezTo>
                  <a:cubicBezTo>
                    <a:pt x="2041" y="138"/>
                    <a:pt x="2038" y="133"/>
                    <a:pt x="2038" y="127"/>
                  </a:cubicBezTo>
                  <a:cubicBezTo>
                    <a:pt x="2038" y="116"/>
                    <a:pt x="2038" y="116"/>
                    <a:pt x="2038" y="116"/>
                  </a:cubicBezTo>
                  <a:cubicBezTo>
                    <a:pt x="2038" y="110"/>
                    <a:pt x="2041" y="105"/>
                    <a:pt x="2046" y="102"/>
                  </a:cubicBezTo>
                  <a:cubicBezTo>
                    <a:pt x="2046" y="86"/>
                    <a:pt x="2046" y="86"/>
                    <a:pt x="2046" y="86"/>
                  </a:cubicBezTo>
                  <a:cubicBezTo>
                    <a:pt x="2046" y="79"/>
                    <a:pt x="2052" y="73"/>
                    <a:pt x="2058" y="73"/>
                  </a:cubicBezTo>
                  <a:cubicBezTo>
                    <a:pt x="2066" y="73"/>
                    <a:pt x="2066" y="73"/>
                    <a:pt x="2066" y="73"/>
                  </a:cubicBezTo>
                  <a:cubicBezTo>
                    <a:pt x="2066" y="73"/>
                    <a:pt x="2066" y="73"/>
                    <a:pt x="2066" y="73"/>
                  </a:cubicBezTo>
                  <a:cubicBezTo>
                    <a:pt x="2062" y="72"/>
                    <a:pt x="2059" y="70"/>
                    <a:pt x="2056" y="67"/>
                  </a:cubicBezTo>
                  <a:cubicBezTo>
                    <a:pt x="2053" y="62"/>
                    <a:pt x="2052" y="57"/>
                    <a:pt x="2053" y="51"/>
                  </a:cubicBezTo>
                  <a:cubicBezTo>
                    <a:pt x="2055" y="44"/>
                    <a:pt x="2062" y="39"/>
                    <a:pt x="2070" y="39"/>
                  </a:cubicBezTo>
                  <a:cubicBezTo>
                    <a:pt x="2076" y="39"/>
                    <a:pt x="2076" y="39"/>
                    <a:pt x="2076" y="39"/>
                  </a:cubicBezTo>
                  <a:cubicBezTo>
                    <a:pt x="2076" y="10"/>
                    <a:pt x="2076" y="10"/>
                    <a:pt x="2076" y="10"/>
                  </a:cubicBezTo>
                  <a:cubicBezTo>
                    <a:pt x="2076" y="5"/>
                    <a:pt x="2081" y="0"/>
                    <a:pt x="2086" y="0"/>
                  </a:cubicBezTo>
                  <a:cubicBezTo>
                    <a:pt x="2091" y="0"/>
                    <a:pt x="2095" y="5"/>
                    <a:pt x="2095" y="10"/>
                  </a:cubicBezTo>
                  <a:cubicBezTo>
                    <a:pt x="2095" y="39"/>
                    <a:pt x="2095" y="39"/>
                    <a:pt x="2095" y="39"/>
                  </a:cubicBezTo>
                  <a:cubicBezTo>
                    <a:pt x="2102" y="39"/>
                    <a:pt x="2102" y="39"/>
                    <a:pt x="2102" y="39"/>
                  </a:cubicBezTo>
                  <a:cubicBezTo>
                    <a:pt x="2107" y="39"/>
                    <a:pt x="2112" y="41"/>
                    <a:pt x="2116" y="45"/>
                  </a:cubicBezTo>
                  <a:cubicBezTo>
                    <a:pt x="2119" y="50"/>
                    <a:pt x="2120" y="55"/>
                    <a:pt x="2119" y="61"/>
                  </a:cubicBezTo>
                  <a:cubicBezTo>
                    <a:pt x="2117" y="67"/>
                    <a:pt x="2112" y="72"/>
                    <a:pt x="2105" y="73"/>
                  </a:cubicBezTo>
                  <a:cubicBezTo>
                    <a:pt x="2105" y="73"/>
                    <a:pt x="2105" y="73"/>
                    <a:pt x="2105" y="73"/>
                  </a:cubicBezTo>
                  <a:cubicBezTo>
                    <a:pt x="2113" y="73"/>
                    <a:pt x="2113" y="73"/>
                    <a:pt x="2113" y="73"/>
                  </a:cubicBezTo>
                  <a:cubicBezTo>
                    <a:pt x="2120" y="73"/>
                    <a:pt x="2125" y="79"/>
                    <a:pt x="2125" y="86"/>
                  </a:cubicBezTo>
                  <a:cubicBezTo>
                    <a:pt x="2125" y="102"/>
                    <a:pt x="2125" y="102"/>
                    <a:pt x="2125" y="102"/>
                  </a:cubicBezTo>
                  <a:cubicBezTo>
                    <a:pt x="2130" y="105"/>
                    <a:pt x="2133" y="110"/>
                    <a:pt x="2133" y="116"/>
                  </a:cubicBezTo>
                  <a:cubicBezTo>
                    <a:pt x="2133" y="127"/>
                    <a:pt x="2133" y="127"/>
                    <a:pt x="2133" y="127"/>
                  </a:cubicBezTo>
                  <a:cubicBezTo>
                    <a:pt x="2133" y="133"/>
                    <a:pt x="2130" y="138"/>
                    <a:pt x="2125" y="140"/>
                  </a:cubicBezTo>
                  <a:cubicBezTo>
                    <a:pt x="2125" y="168"/>
                    <a:pt x="2125" y="168"/>
                    <a:pt x="2125" y="168"/>
                  </a:cubicBezTo>
                  <a:cubicBezTo>
                    <a:pt x="2125" y="173"/>
                    <a:pt x="2122" y="177"/>
                    <a:pt x="2117" y="179"/>
                  </a:cubicBezTo>
                  <a:cubicBezTo>
                    <a:pt x="2117" y="676"/>
                    <a:pt x="2117" y="676"/>
                    <a:pt x="2117" y="676"/>
                  </a:cubicBezTo>
                  <a:cubicBezTo>
                    <a:pt x="2700" y="675"/>
                    <a:pt x="2700" y="675"/>
                    <a:pt x="2700" y="675"/>
                  </a:cubicBezTo>
                  <a:cubicBezTo>
                    <a:pt x="2702" y="675"/>
                    <a:pt x="2703" y="676"/>
                    <a:pt x="2705" y="677"/>
                  </a:cubicBezTo>
                  <a:cubicBezTo>
                    <a:pt x="2706" y="679"/>
                    <a:pt x="2707" y="680"/>
                    <a:pt x="2707" y="682"/>
                  </a:cubicBezTo>
                  <a:cubicBezTo>
                    <a:pt x="2707" y="764"/>
                    <a:pt x="2707" y="764"/>
                    <a:pt x="2707" y="764"/>
                  </a:cubicBezTo>
                  <a:cubicBezTo>
                    <a:pt x="2750" y="764"/>
                    <a:pt x="2750" y="764"/>
                    <a:pt x="2750" y="764"/>
                  </a:cubicBezTo>
                  <a:cubicBezTo>
                    <a:pt x="2772" y="605"/>
                    <a:pt x="2772" y="605"/>
                    <a:pt x="2772" y="605"/>
                  </a:cubicBezTo>
                  <a:cubicBezTo>
                    <a:pt x="2773" y="602"/>
                    <a:pt x="2776" y="599"/>
                    <a:pt x="2779" y="599"/>
                  </a:cubicBezTo>
                  <a:cubicBezTo>
                    <a:pt x="2779" y="599"/>
                    <a:pt x="2779" y="599"/>
                    <a:pt x="2779" y="599"/>
                  </a:cubicBezTo>
                  <a:cubicBezTo>
                    <a:pt x="2807" y="600"/>
                    <a:pt x="2807" y="600"/>
                    <a:pt x="2807" y="600"/>
                  </a:cubicBezTo>
                  <a:cubicBezTo>
                    <a:pt x="2811" y="600"/>
                    <a:pt x="2814" y="602"/>
                    <a:pt x="2814" y="606"/>
                  </a:cubicBezTo>
                  <a:cubicBezTo>
                    <a:pt x="2838" y="846"/>
                    <a:pt x="2838" y="846"/>
                    <a:pt x="2838" y="846"/>
                  </a:cubicBezTo>
                  <a:cubicBezTo>
                    <a:pt x="2872" y="846"/>
                    <a:pt x="2872" y="846"/>
                    <a:pt x="2872" y="846"/>
                  </a:cubicBezTo>
                  <a:cubicBezTo>
                    <a:pt x="2912" y="477"/>
                    <a:pt x="2912" y="477"/>
                    <a:pt x="2912" y="477"/>
                  </a:cubicBezTo>
                  <a:cubicBezTo>
                    <a:pt x="2912" y="473"/>
                    <a:pt x="2915" y="471"/>
                    <a:pt x="2919" y="471"/>
                  </a:cubicBezTo>
                  <a:cubicBezTo>
                    <a:pt x="2968" y="471"/>
                    <a:pt x="2968" y="471"/>
                    <a:pt x="2968" y="471"/>
                  </a:cubicBezTo>
                  <a:cubicBezTo>
                    <a:pt x="2971" y="471"/>
                    <a:pt x="2974" y="473"/>
                    <a:pt x="2974" y="477"/>
                  </a:cubicBezTo>
                  <a:cubicBezTo>
                    <a:pt x="3000" y="750"/>
                    <a:pt x="3000" y="750"/>
                    <a:pt x="3000" y="750"/>
                  </a:cubicBezTo>
                  <a:cubicBezTo>
                    <a:pt x="3038" y="751"/>
                    <a:pt x="3038" y="751"/>
                    <a:pt x="3038" y="751"/>
                  </a:cubicBezTo>
                  <a:cubicBezTo>
                    <a:pt x="3078" y="551"/>
                    <a:pt x="3078" y="551"/>
                    <a:pt x="3078" y="551"/>
                  </a:cubicBezTo>
                  <a:cubicBezTo>
                    <a:pt x="3079" y="548"/>
                    <a:pt x="3082" y="546"/>
                    <a:pt x="3085" y="546"/>
                  </a:cubicBezTo>
                  <a:cubicBezTo>
                    <a:pt x="3128" y="545"/>
                    <a:pt x="3128" y="545"/>
                    <a:pt x="3128" y="545"/>
                  </a:cubicBezTo>
                  <a:cubicBezTo>
                    <a:pt x="3128" y="545"/>
                    <a:pt x="3128" y="545"/>
                    <a:pt x="3128" y="545"/>
                  </a:cubicBezTo>
                  <a:cubicBezTo>
                    <a:pt x="3131" y="545"/>
                    <a:pt x="3134" y="547"/>
                    <a:pt x="3135" y="550"/>
                  </a:cubicBezTo>
                  <a:cubicBezTo>
                    <a:pt x="3168" y="677"/>
                    <a:pt x="3168" y="677"/>
                    <a:pt x="3168" y="677"/>
                  </a:cubicBezTo>
                  <a:cubicBezTo>
                    <a:pt x="3628" y="677"/>
                    <a:pt x="3628" y="677"/>
                    <a:pt x="3628" y="677"/>
                  </a:cubicBezTo>
                  <a:cubicBezTo>
                    <a:pt x="3628" y="690"/>
                    <a:pt x="3628" y="690"/>
                    <a:pt x="3628" y="690"/>
                  </a:cubicBezTo>
                  <a:cubicBezTo>
                    <a:pt x="3163" y="690"/>
                    <a:pt x="3163" y="690"/>
                    <a:pt x="3163" y="690"/>
                  </a:cubicBezTo>
                  <a:cubicBezTo>
                    <a:pt x="3160" y="690"/>
                    <a:pt x="3157" y="688"/>
                    <a:pt x="3156" y="685"/>
                  </a:cubicBezTo>
                  <a:cubicBezTo>
                    <a:pt x="3123" y="559"/>
                    <a:pt x="3123" y="559"/>
                    <a:pt x="3123" y="559"/>
                  </a:cubicBezTo>
                  <a:cubicBezTo>
                    <a:pt x="3090" y="559"/>
                    <a:pt x="3090" y="559"/>
                    <a:pt x="3090" y="559"/>
                  </a:cubicBezTo>
                  <a:cubicBezTo>
                    <a:pt x="3050" y="760"/>
                    <a:pt x="3050" y="760"/>
                    <a:pt x="3050" y="760"/>
                  </a:cubicBezTo>
                  <a:cubicBezTo>
                    <a:pt x="3050" y="763"/>
                    <a:pt x="3047" y="765"/>
                    <a:pt x="3044" y="765"/>
                  </a:cubicBezTo>
                  <a:cubicBezTo>
                    <a:pt x="2994" y="763"/>
                    <a:pt x="2994" y="763"/>
                    <a:pt x="2994" y="763"/>
                  </a:cubicBezTo>
                  <a:cubicBezTo>
                    <a:pt x="2990" y="763"/>
                    <a:pt x="2987" y="761"/>
                    <a:pt x="2987" y="757"/>
                  </a:cubicBezTo>
                  <a:cubicBezTo>
                    <a:pt x="2962" y="484"/>
                    <a:pt x="2962" y="484"/>
                    <a:pt x="2962" y="484"/>
                  </a:cubicBezTo>
                  <a:cubicBezTo>
                    <a:pt x="2925" y="484"/>
                    <a:pt x="2925" y="484"/>
                    <a:pt x="2925" y="484"/>
                  </a:cubicBezTo>
                  <a:cubicBezTo>
                    <a:pt x="2885" y="854"/>
                    <a:pt x="2885" y="854"/>
                    <a:pt x="2885" y="854"/>
                  </a:cubicBezTo>
                  <a:cubicBezTo>
                    <a:pt x="2885" y="857"/>
                    <a:pt x="2882" y="860"/>
                    <a:pt x="2878" y="8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4173911" y="4423559"/>
              <a:ext cx="792628" cy="796274"/>
            </a:xfrm>
            <a:custGeom>
              <a:avLst/>
              <a:gdLst>
                <a:gd name="T0" fmla="*/ 328 w 644"/>
                <a:gd name="T1" fmla="*/ 531 h 646"/>
                <a:gd name="T2" fmla="*/ 481 w 644"/>
                <a:gd name="T3" fmla="*/ 496 h 646"/>
                <a:gd name="T4" fmla="*/ 644 w 644"/>
                <a:gd name="T5" fmla="*/ 327 h 646"/>
                <a:gd name="T6" fmla="*/ 573 w 644"/>
                <a:gd name="T7" fmla="*/ 381 h 646"/>
                <a:gd name="T8" fmla="*/ 444 w 644"/>
                <a:gd name="T9" fmla="*/ 492 h 646"/>
                <a:gd name="T10" fmla="*/ 593 w 644"/>
                <a:gd name="T11" fmla="*/ 278 h 646"/>
                <a:gd name="T12" fmla="*/ 567 w 644"/>
                <a:gd name="T13" fmla="*/ 165 h 646"/>
                <a:gd name="T14" fmla="*/ 507 w 644"/>
                <a:gd name="T15" fmla="*/ 419 h 646"/>
                <a:gd name="T16" fmla="*/ 552 w 644"/>
                <a:gd name="T17" fmla="*/ 271 h 646"/>
                <a:gd name="T18" fmla="*/ 487 w 644"/>
                <a:gd name="T19" fmla="*/ 45 h 646"/>
                <a:gd name="T20" fmla="*/ 498 w 644"/>
                <a:gd name="T21" fmla="*/ 134 h 646"/>
                <a:gd name="T22" fmla="*/ 496 w 644"/>
                <a:gd name="T23" fmla="*/ 163 h 646"/>
                <a:gd name="T24" fmla="*/ 327 w 644"/>
                <a:gd name="T25" fmla="*/ 0 h 646"/>
                <a:gd name="T26" fmla="*/ 381 w 644"/>
                <a:gd name="T27" fmla="*/ 71 h 646"/>
                <a:gd name="T28" fmla="*/ 498 w 644"/>
                <a:gd name="T29" fmla="*/ 210 h 646"/>
                <a:gd name="T30" fmla="*/ 393 w 644"/>
                <a:gd name="T31" fmla="*/ 98 h 646"/>
                <a:gd name="T32" fmla="*/ 165 w 644"/>
                <a:gd name="T33" fmla="*/ 41 h 646"/>
                <a:gd name="T34" fmla="*/ 247 w 644"/>
                <a:gd name="T35" fmla="*/ 76 h 646"/>
                <a:gd name="T36" fmla="*/ 419 w 644"/>
                <a:gd name="T37" fmla="*/ 138 h 646"/>
                <a:gd name="T38" fmla="*/ 148 w 644"/>
                <a:gd name="T39" fmla="*/ 110 h 646"/>
                <a:gd name="T40" fmla="*/ 63 w 644"/>
                <a:gd name="T41" fmla="*/ 189 h 646"/>
                <a:gd name="T42" fmla="*/ 316 w 644"/>
                <a:gd name="T43" fmla="*/ 114 h 646"/>
                <a:gd name="T44" fmla="*/ 163 w 644"/>
                <a:gd name="T45" fmla="*/ 149 h 646"/>
                <a:gd name="T46" fmla="*/ 0 w 644"/>
                <a:gd name="T47" fmla="*/ 318 h 646"/>
                <a:gd name="T48" fmla="*/ 72 w 644"/>
                <a:gd name="T49" fmla="*/ 264 h 646"/>
                <a:gd name="T50" fmla="*/ 201 w 644"/>
                <a:gd name="T51" fmla="*/ 153 h 646"/>
                <a:gd name="T52" fmla="*/ 51 w 644"/>
                <a:gd name="T53" fmla="*/ 367 h 646"/>
                <a:gd name="T54" fmla="*/ 78 w 644"/>
                <a:gd name="T55" fmla="*/ 481 h 646"/>
                <a:gd name="T56" fmla="*/ 137 w 644"/>
                <a:gd name="T57" fmla="*/ 226 h 646"/>
                <a:gd name="T58" fmla="*/ 92 w 644"/>
                <a:gd name="T59" fmla="*/ 374 h 646"/>
                <a:gd name="T60" fmla="*/ 157 w 644"/>
                <a:gd name="T61" fmla="*/ 600 h 646"/>
                <a:gd name="T62" fmla="*/ 146 w 644"/>
                <a:gd name="T63" fmla="*/ 511 h 646"/>
                <a:gd name="T64" fmla="*/ 149 w 644"/>
                <a:gd name="T65" fmla="*/ 483 h 646"/>
                <a:gd name="T66" fmla="*/ 318 w 644"/>
                <a:gd name="T67" fmla="*/ 646 h 646"/>
                <a:gd name="T68" fmla="*/ 264 w 644"/>
                <a:gd name="T69" fmla="*/ 574 h 646"/>
                <a:gd name="T70" fmla="*/ 252 w 644"/>
                <a:gd name="T71" fmla="*/ 548 h 646"/>
                <a:gd name="T72" fmla="*/ 480 w 644"/>
                <a:gd name="T73" fmla="*/ 604 h 646"/>
                <a:gd name="T74" fmla="*/ 397 w 644"/>
                <a:gd name="T75" fmla="*/ 569 h 646"/>
                <a:gd name="T76" fmla="*/ 374 w 644"/>
                <a:gd name="T77" fmla="*/ 553 h 646"/>
                <a:gd name="T78" fmla="*/ 599 w 644"/>
                <a:gd name="T79" fmla="*/ 488 h 646"/>
                <a:gd name="T80" fmla="*/ 511 w 644"/>
                <a:gd name="T81" fmla="*/ 499 h 646"/>
                <a:gd name="T82" fmla="*/ 322 w 644"/>
                <a:gd name="T83" fmla="*/ 134 h 646"/>
                <a:gd name="T84" fmla="*/ 322 w 644"/>
                <a:gd name="T85" fmla="*/ 511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44" h="646">
                  <a:moveTo>
                    <a:pt x="511" y="499"/>
                  </a:moveTo>
                  <a:cubicBezTo>
                    <a:pt x="479" y="514"/>
                    <a:pt x="415" y="545"/>
                    <a:pt x="328" y="531"/>
                  </a:cubicBezTo>
                  <a:cubicBezTo>
                    <a:pt x="331" y="531"/>
                    <a:pt x="334" y="531"/>
                    <a:pt x="337" y="531"/>
                  </a:cubicBezTo>
                  <a:cubicBezTo>
                    <a:pt x="413" y="527"/>
                    <a:pt x="444" y="516"/>
                    <a:pt x="481" y="496"/>
                  </a:cubicBezTo>
                  <a:cubicBezTo>
                    <a:pt x="526" y="473"/>
                    <a:pt x="550" y="454"/>
                    <a:pt x="579" y="420"/>
                  </a:cubicBezTo>
                  <a:cubicBezTo>
                    <a:pt x="608" y="387"/>
                    <a:pt x="644" y="327"/>
                    <a:pt x="644" y="327"/>
                  </a:cubicBezTo>
                  <a:cubicBezTo>
                    <a:pt x="613" y="308"/>
                    <a:pt x="613" y="308"/>
                    <a:pt x="613" y="308"/>
                  </a:cubicBezTo>
                  <a:cubicBezTo>
                    <a:pt x="613" y="308"/>
                    <a:pt x="597" y="346"/>
                    <a:pt x="573" y="381"/>
                  </a:cubicBezTo>
                  <a:cubicBezTo>
                    <a:pt x="553" y="410"/>
                    <a:pt x="514" y="467"/>
                    <a:pt x="434" y="499"/>
                  </a:cubicBezTo>
                  <a:cubicBezTo>
                    <a:pt x="437" y="497"/>
                    <a:pt x="441" y="494"/>
                    <a:pt x="444" y="492"/>
                  </a:cubicBezTo>
                  <a:cubicBezTo>
                    <a:pt x="504" y="453"/>
                    <a:pt x="525" y="428"/>
                    <a:pt x="547" y="393"/>
                  </a:cubicBezTo>
                  <a:cubicBezTo>
                    <a:pt x="575" y="351"/>
                    <a:pt x="585" y="322"/>
                    <a:pt x="593" y="278"/>
                  </a:cubicBezTo>
                  <a:cubicBezTo>
                    <a:pt x="602" y="235"/>
                    <a:pt x="604" y="165"/>
                    <a:pt x="604" y="165"/>
                  </a:cubicBezTo>
                  <a:cubicBezTo>
                    <a:pt x="567" y="165"/>
                    <a:pt x="567" y="165"/>
                    <a:pt x="567" y="165"/>
                  </a:cubicBezTo>
                  <a:cubicBezTo>
                    <a:pt x="567" y="165"/>
                    <a:pt x="572" y="206"/>
                    <a:pt x="569" y="248"/>
                  </a:cubicBezTo>
                  <a:cubicBezTo>
                    <a:pt x="566" y="283"/>
                    <a:pt x="561" y="351"/>
                    <a:pt x="507" y="419"/>
                  </a:cubicBezTo>
                  <a:cubicBezTo>
                    <a:pt x="508" y="417"/>
                    <a:pt x="509" y="415"/>
                    <a:pt x="510" y="413"/>
                  </a:cubicBezTo>
                  <a:cubicBezTo>
                    <a:pt x="545" y="346"/>
                    <a:pt x="550" y="314"/>
                    <a:pt x="552" y="271"/>
                  </a:cubicBezTo>
                  <a:cubicBezTo>
                    <a:pt x="555" y="221"/>
                    <a:pt x="550" y="190"/>
                    <a:pt x="535" y="149"/>
                  </a:cubicBezTo>
                  <a:cubicBezTo>
                    <a:pt x="521" y="107"/>
                    <a:pt x="487" y="45"/>
                    <a:pt x="487" y="45"/>
                  </a:cubicBezTo>
                  <a:cubicBezTo>
                    <a:pt x="455" y="63"/>
                    <a:pt x="455" y="63"/>
                    <a:pt x="455" y="63"/>
                  </a:cubicBezTo>
                  <a:cubicBezTo>
                    <a:pt x="455" y="63"/>
                    <a:pt x="480" y="96"/>
                    <a:pt x="498" y="134"/>
                  </a:cubicBezTo>
                  <a:cubicBezTo>
                    <a:pt x="514" y="166"/>
                    <a:pt x="544" y="229"/>
                    <a:pt x="531" y="315"/>
                  </a:cubicBezTo>
                  <a:cubicBezTo>
                    <a:pt x="527" y="234"/>
                    <a:pt x="516" y="202"/>
                    <a:pt x="496" y="163"/>
                  </a:cubicBezTo>
                  <a:cubicBezTo>
                    <a:pt x="473" y="118"/>
                    <a:pt x="453" y="94"/>
                    <a:pt x="420" y="65"/>
                  </a:cubicBezTo>
                  <a:cubicBezTo>
                    <a:pt x="386" y="36"/>
                    <a:pt x="327" y="0"/>
                    <a:pt x="327" y="0"/>
                  </a:cubicBezTo>
                  <a:cubicBezTo>
                    <a:pt x="308" y="32"/>
                    <a:pt x="308" y="32"/>
                    <a:pt x="308" y="32"/>
                  </a:cubicBezTo>
                  <a:cubicBezTo>
                    <a:pt x="308" y="32"/>
                    <a:pt x="346" y="48"/>
                    <a:pt x="381" y="71"/>
                  </a:cubicBezTo>
                  <a:cubicBezTo>
                    <a:pt x="410" y="91"/>
                    <a:pt x="468" y="131"/>
                    <a:pt x="499" y="212"/>
                  </a:cubicBezTo>
                  <a:cubicBezTo>
                    <a:pt x="499" y="212"/>
                    <a:pt x="498" y="211"/>
                    <a:pt x="498" y="210"/>
                  </a:cubicBezTo>
                  <a:cubicBezTo>
                    <a:pt x="497" y="208"/>
                    <a:pt x="496" y="207"/>
                    <a:pt x="495" y="205"/>
                  </a:cubicBezTo>
                  <a:cubicBezTo>
                    <a:pt x="454" y="142"/>
                    <a:pt x="429" y="121"/>
                    <a:pt x="393" y="98"/>
                  </a:cubicBezTo>
                  <a:cubicBezTo>
                    <a:pt x="351" y="70"/>
                    <a:pt x="322" y="59"/>
                    <a:pt x="278" y="51"/>
                  </a:cubicBezTo>
                  <a:cubicBezTo>
                    <a:pt x="235" y="43"/>
                    <a:pt x="165" y="41"/>
                    <a:pt x="165" y="41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65" y="78"/>
                    <a:pt x="206" y="73"/>
                    <a:pt x="247" y="76"/>
                  </a:cubicBezTo>
                  <a:cubicBezTo>
                    <a:pt x="282" y="79"/>
                    <a:pt x="352" y="84"/>
                    <a:pt x="420" y="138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348" y="101"/>
                    <a:pt x="315" y="95"/>
                    <a:pt x="271" y="92"/>
                  </a:cubicBezTo>
                  <a:cubicBezTo>
                    <a:pt x="221" y="90"/>
                    <a:pt x="190" y="95"/>
                    <a:pt x="148" y="110"/>
                  </a:cubicBezTo>
                  <a:cubicBezTo>
                    <a:pt x="107" y="124"/>
                    <a:pt x="45" y="157"/>
                    <a:pt x="45" y="157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3" y="189"/>
                    <a:pt x="96" y="165"/>
                    <a:pt x="134" y="146"/>
                  </a:cubicBezTo>
                  <a:cubicBezTo>
                    <a:pt x="166" y="131"/>
                    <a:pt x="229" y="101"/>
                    <a:pt x="316" y="114"/>
                  </a:cubicBezTo>
                  <a:cubicBezTo>
                    <a:pt x="311" y="115"/>
                    <a:pt x="305" y="115"/>
                    <a:pt x="300" y="115"/>
                  </a:cubicBezTo>
                  <a:cubicBezTo>
                    <a:pt x="230" y="119"/>
                    <a:pt x="200" y="130"/>
                    <a:pt x="163" y="149"/>
                  </a:cubicBezTo>
                  <a:cubicBezTo>
                    <a:pt x="118" y="172"/>
                    <a:pt x="94" y="192"/>
                    <a:pt x="66" y="225"/>
                  </a:cubicBezTo>
                  <a:cubicBezTo>
                    <a:pt x="37" y="259"/>
                    <a:pt x="0" y="318"/>
                    <a:pt x="0" y="318"/>
                  </a:cubicBezTo>
                  <a:cubicBezTo>
                    <a:pt x="32" y="337"/>
                    <a:pt x="32" y="337"/>
                    <a:pt x="32" y="337"/>
                  </a:cubicBezTo>
                  <a:cubicBezTo>
                    <a:pt x="32" y="337"/>
                    <a:pt x="48" y="299"/>
                    <a:pt x="72" y="264"/>
                  </a:cubicBezTo>
                  <a:cubicBezTo>
                    <a:pt x="91" y="236"/>
                    <a:pt x="130" y="179"/>
                    <a:pt x="211" y="147"/>
                  </a:cubicBezTo>
                  <a:cubicBezTo>
                    <a:pt x="208" y="149"/>
                    <a:pt x="204" y="151"/>
                    <a:pt x="201" y="153"/>
                  </a:cubicBezTo>
                  <a:cubicBezTo>
                    <a:pt x="141" y="193"/>
                    <a:pt x="120" y="217"/>
                    <a:pt x="98" y="252"/>
                  </a:cubicBezTo>
                  <a:cubicBezTo>
                    <a:pt x="70" y="295"/>
                    <a:pt x="59" y="324"/>
                    <a:pt x="51" y="367"/>
                  </a:cubicBezTo>
                  <a:cubicBezTo>
                    <a:pt x="43" y="410"/>
                    <a:pt x="41" y="480"/>
                    <a:pt x="41" y="480"/>
                  </a:cubicBezTo>
                  <a:cubicBezTo>
                    <a:pt x="78" y="481"/>
                    <a:pt x="78" y="481"/>
                    <a:pt x="78" y="481"/>
                  </a:cubicBezTo>
                  <a:cubicBezTo>
                    <a:pt x="78" y="481"/>
                    <a:pt x="73" y="440"/>
                    <a:pt x="76" y="398"/>
                  </a:cubicBezTo>
                  <a:cubicBezTo>
                    <a:pt x="79" y="363"/>
                    <a:pt x="84" y="294"/>
                    <a:pt x="137" y="226"/>
                  </a:cubicBezTo>
                  <a:cubicBezTo>
                    <a:pt x="137" y="227"/>
                    <a:pt x="137" y="228"/>
                    <a:pt x="136" y="229"/>
                  </a:cubicBezTo>
                  <a:cubicBezTo>
                    <a:pt x="100" y="298"/>
                    <a:pt x="94" y="331"/>
                    <a:pt x="92" y="374"/>
                  </a:cubicBezTo>
                  <a:cubicBezTo>
                    <a:pt x="90" y="425"/>
                    <a:pt x="95" y="455"/>
                    <a:pt x="109" y="497"/>
                  </a:cubicBezTo>
                  <a:cubicBezTo>
                    <a:pt x="124" y="539"/>
                    <a:pt x="157" y="600"/>
                    <a:pt x="157" y="600"/>
                  </a:cubicBezTo>
                  <a:cubicBezTo>
                    <a:pt x="189" y="582"/>
                    <a:pt x="189" y="582"/>
                    <a:pt x="189" y="582"/>
                  </a:cubicBezTo>
                  <a:cubicBezTo>
                    <a:pt x="189" y="582"/>
                    <a:pt x="164" y="549"/>
                    <a:pt x="146" y="511"/>
                  </a:cubicBezTo>
                  <a:cubicBezTo>
                    <a:pt x="131" y="480"/>
                    <a:pt x="101" y="417"/>
                    <a:pt x="114" y="331"/>
                  </a:cubicBezTo>
                  <a:cubicBezTo>
                    <a:pt x="117" y="412"/>
                    <a:pt x="129" y="444"/>
                    <a:pt x="149" y="483"/>
                  </a:cubicBezTo>
                  <a:cubicBezTo>
                    <a:pt x="172" y="528"/>
                    <a:pt x="191" y="551"/>
                    <a:pt x="225" y="580"/>
                  </a:cubicBezTo>
                  <a:cubicBezTo>
                    <a:pt x="258" y="609"/>
                    <a:pt x="318" y="646"/>
                    <a:pt x="318" y="646"/>
                  </a:cubicBezTo>
                  <a:cubicBezTo>
                    <a:pt x="336" y="614"/>
                    <a:pt x="336" y="614"/>
                    <a:pt x="336" y="614"/>
                  </a:cubicBezTo>
                  <a:cubicBezTo>
                    <a:pt x="336" y="614"/>
                    <a:pt x="299" y="598"/>
                    <a:pt x="264" y="574"/>
                  </a:cubicBezTo>
                  <a:cubicBezTo>
                    <a:pt x="235" y="554"/>
                    <a:pt x="177" y="515"/>
                    <a:pt x="145" y="433"/>
                  </a:cubicBezTo>
                  <a:cubicBezTo>
                    <a:pt x="189" y="502"/>
                    <a:pt x="215" y="524"/>
                    <a:pt x="252" y="548"/>
                  </a:cubicBezTo>
                  <a:cubicBezTo>
                    <a:pt x="294" y="575"/>
                    <a:pt x="323" y="586"/>
                    <a:pt x="366" y="594"/>
                  </a:cubicBezTo>
                  <a:cubicBezTo>
                    <a:pt x="410" y="602"/>
                    <a:pt x="480" y="604"/>
                    <a:pt x="480" y="604"/>
                  </a:cubicBezTo>
                  <a:cubicBezTo>
                    <a:pt x="480" y="568"/>
                    <a:pt x="480" y="568"/>
                    <a:pt x="480" y="568"/>
                  </a:cubicBezTo>
                  <a:cubicBezTo>
                    <a:pt x="480" y="568"/>
                    <a:pt x="439" y="573"/>
                    <a:pt x="397" y="569"/>
                  </a:cubicBezTo>
                  <a:cubicBezTo>
                    <a:pt x="362" y="567"/>
                    <a:pt x="293" y="562"/>
                    <a:pt x="225" y="507"/>
                  </a:cubicBezTo>
                  <a:cubicBezTo>
                    <a:pt x="297" y="545"/>
                    <a:pt x="330" y="551"/>
                    <a:pt x="374" y="553"/>
                  </a:cubicBezTo>
                  <a:cubicBezTo>
                    <a:pt x="424" y="556"/>
                    <a:pt x="454" y="550"/>
                    <a:pt x="496" y="536"/>
                  </a:cubicBezTo>
                  <a:cubicBezTo>
                    <a:pt x="538" y="521"/>
                    <a:pt x="599" y="488"/>
                    <a:pt x="599" y="488"/>
                  </a:cubicBezTo>
                  <a:cubicBezTo>
                    <a:pt x="581" y="456"/>
                    <a:pt x="581" y="456"/>
                    <a:pt x="581" y="456"/>
                  </a:cubicBezTo>
                  <a:cubicBezTo>
                    <a:pt x="581" y="456"/>
                    <a:pt x="548" y="481"/>
                    <a:pt x="511" y="499"/>
                  </a:cubicBezTo>
                  <a:close/>
                  <a:moveTo>
                    <a:pt x="134" y="323"/>
                  </a:moveTo>
                  <a:cubicBezTo>
                    <a:pt x="134" y="218"/>
                    <a:pt x="218" y="134"/>
                    <a:pt x="322" y="134"/>
                  </a:cubicBezTo>
                  <a:cubicBezTo>
                    <a:pt x="427" y="134"/>
                    <a:pt x="511" y="218"/>
                    <a:pt x="511" y="323"/>
                  </a:cubicBezTo>
                  <a:cubicBezTo>
                    <a:pt x="511" y="427"/>
                    <a:pt x="427" y="511"/>
                    <a:pt x="322" y="511"/>
                  </a:cubicBezTo>
                  <a:cubicBezTo>
                    <a:pt x="218" y="511"/>
                    <a:pt x="134" y="427"/>
                    <a:pt x="134" y="3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4365038" y="4614685"/>
              <a:ext cx="411938" cy="412979"/>
            </a:xfrm>
            <a:custGeom>
              <a:avLst/>
              <a:gdLst>
                <a:gd name="T0" fmla="*/ 201 w 335"/>
                <a:gd name="T1" fmla="*/ 159 h 335"/>
                <a:gd name="T2" fmla="*/ 201 w 335"/>
                <a:gd name="T3" fmla="*/ 159 h 335"/>
                <a:gd name="T4" fmla="*/ 201 w 335"/>
                <a:gd name="T5" fmla="*/ 158 h 335"/>
                <a:gd name="T6" fmla="*/ 312 w 335"/>
                <a:gd name="T7" fmla="*/ 84 h 335"/>
                <a:gd name="T8" fmla="*/ 192 w 335"/>
                <a:gd name="T9" fmla="*/ 143 h 335"/>
                <a:gd name="T10" fmla="*/ 192 w 335"/>
                <a:gd name="T11" fmla="*/ 143 h 335"/>
                <a:gd name="T12" fmla="*/ 192 w 335"/>
                <a:gd name="T13" fmla="*/ 143 h 335"/>
                <a:gd name="T14" fmla="*/ 251 w 335"/>
                <a:gd name="T15" fmla="*/ 23 h 335"/>
                <a:gd name="T16" fmla="*/ 177 w 335"/>
                <a:gd name="T17" fmla="*/ 134 h 335"/>
                <a:gd name="T18" fmla="*/ 176 w 335"/>
                <a:gd name="T19" fmla="*/ 134 h 335"/>
                <a:gd name="T20" fmla="*/ 172 w 335"/>
                <a:gd name="T21" fmla="*/ 5 h 335"/>
                <a:gd name="T22" fmla="*/ 162 w 335"/>
                <a:gd name="T23" fmla="*/ 5 h 335"/>
                <a:gd name="T24" fmla="*/ 159 w 335"/>
                <a:gd name="T25" fmla="*/ 134 h 335"/>
                <a:gd name="T26" fmla="*/ 158 w 335"/>
                <a:gd name="T27" fmla="*/ 134 h 335"/>
                <a:gd name="T28" fmla="*/ 84 w 335"/>
                <a:gd name="T29" fmla="*/ 23 h 335"/>
                <a:gd name="T30" fmla="*/ 143 w 335"/>
                <a:gd name="T31" fmla="*/ 143 h 335"/>
                <a:gd name="T32" fmla="*/ 143 w 335"/>
                <a:gd name="T33" fmla="*/ 143 h 335"/>
                <a:gd name="T34" fmla="*/ 29 w 335"/>
                <a:gd name="T35" fmla="*/ 82 h 335"/>
                <a:gd name="T36" fmla="*/ 24 w 335"/>
                <a:gd name="T37" fmla="*/ 91 h 335"/>
                <a:gd name="T38" fmla="*/ 134 w 335"/>
                <a:gd name="T39" fmla="*/ 159 h 335"/>
                <a:gd name="T40" fmla="*/ 134 w 335"/>
                <a:gd name="T41" fmla="*/ 159 h 335"/>
                <a:gd name="T42" fmla="*/ 0 w 335"/>
                <a:gd name="T43" fmla="*/ 168 h 335"/>
                <a:gd name="T44" fmla="*/ 134 w 335"/>
                <a:gd name="T45" fmla="*/ 177 h 335"/>
                <a:gd name="T46" fmla="*/ 134 w 335"/>
                <a:gd name="T47" fmla="*/ 177 h 335"/>
                <a:gd name="T48" fmla="*/ 24 w 335"/>
                <a:gd name="T49" fmla="*/ 245 h 335"/>
                <a:gd name="T50" fmla="*/ 27 w 335"/>
                <a:gd name="T51" fmla="*/ 254 h 335"/>
                <a:gd name="T52" fmla="*/ 143 w 335"/>
                <a:gd name="T53" fmla="*/ 192 h 335"/>
                <a:gd name="T54" fmla="*/ 143 w 335"/>
                <a:gd name="T55" fmla="*/ 192 h 335"/>
                <a:gd name="T56" fmla="*/ 82 w 335"/>
                <a:gd name="T57" fmla="*/ 306 h 335"/>
                <a:gd name="T58" fmla="*/ 86 w 335"/>
                <a:gd name="T59" fmla="*/ 313 h 335"/>
                <a:gd name="T60" fmla="*/ 158 w 335"/>
                <a:gd name="T61" fmla="*/ 201 h 335"/>
                <a:gd name="T62" fmla="*/ 159 w 335"/>
                <a:gd name="T63" fmla="*/ 201 h 335"/>
                <a:gd name="T64" fmla="*/ 159 w 335"/>
                <a:gd name="T65" fmla="*/ 202 h 335"/>
                <a:gd name="T66" fmla="*/ 167 w 335"/>
                <a:gd name="T67" fmla="*/ 335 h 335"/>
                <a:gd name="T68" fmla="*/ 176 w 335"/>
                <a:gd name="T69" fmla="*/ 202 h 335"/>
                <a:gd name="T70" fmla="*/ 177 w 335"/>
                <a:gd name="T71" fmla="*/ 201 h 335"/>
                <a:gd name="T72" fmla="*/ 177 w 335"/>
                <a:gd name="T73" fmla="*/ 202 h 335"/>
                <a:gd name="T74" fmla="*/ 249 w 335"/>
                <a:gd name="T75" fmla="*/ 313 h 335"/>
                <a:gd name="T76" fmla="*/ 253 w 335"/>
                <a:gd name="T77" fmla="*/ 306 h 335"/>
                <a:gd name="T78" fmla="*/ 192 w 335"/>
                <a:gd name="T79" fmla="*/ 192 h 335"/>
                <a:gd name="T80" fmla="*/ 192 w 335"/>
                <a:gd name="T81" fmla="*/ 192 h 335"/>
                <a:gd name="T82" fmla="*/ 306 w 335"/>
                <a:gd name="T83" fmla="*/ 253 h 335"/>
                <a:gd name="T84" fmla="*/ 312 w 335"/>
                <a:gd name="T85" fmla="*/ 251 h 335"/>
                <a:gd name="T86" fmla="*/ 201 w 335"/>
                <a:gd name="T87" fmla="*/ 177 h 335"/>
                <a:gd name="T88" fmla="*/ 201 w 335"/>
                <a:gd name="T89" fmla="*/ 177 h 335"/>
                <a:gd name="T90" fmla="*/ 202 w 335"/>
                <a:gd name="T91" fmla="*/ 177 h 335"/>
                <a:gd name="T92" fmla="*/ 335 w 335"/>
                <a:gd name="T93" fmla="*/ 168 h 335"/>
                <a:gd name="T94" fmla="*/ 167 w 335"/>
                <a:gd name="T95" fmla="*/ 189 h 335"/>
                <a:gd name="T96" fmla="*/ 167 w 335"/>
                <a:gd name="T97" fmla="*/ 146 h 335"/>
                <a:gd name="T98" fmla="*/ 167 w 335"/>
                <a:gd name="T99" fmla="*/ 189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" h="335">
                  <a:moveTo>
                    <a:pt x="330" y="163"/>
                  </a:move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311" y="91"/>
                    <a:pt x="311" y="91"/>
                    <a:pt x="311" y="91"/>
                  </a:cubicBezTo>
                  <a:cubicBezTo>
                    <a:pt x="313" y="89"/>
                    <a:pt x="314" y="86"/>
                    <a:pt x="312" y="84"/>
                  </a:cubicBezTo>
                  <a:cubicBezTo>
                    <a:pt x="311" y="82"/>
                    <a:pt x="308" y="81"/>
                    <a:pt x="306" y="82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253" y="30"/>
                    <a:pt x="253" y="30"/>
                    <a:pt x="253" y="30"/>
                  </a:cubicBezTo>
                  <a:cubicBezTo>
                    <a:pt x="254" y="27"/>
                    <a:pt x="253" y="24"/>
                    <a:pt x="251" y="23"/>
                  </a:cubicBezTo>
                  <a:cubicBezTo>
                    <a:pt x="249" y="21"/>
                    <a:pt x="246" y="22"/>
                    <a:pt x="244" y="25"/>
                  </a:cubicBezTo>
                  <a:cubicBezTo>
                    <a:pt x="177" y="134"/>
                    <a:pt x="177" y="134"/>
                    <a:pt x="177" y="134"/>
                  </a:cubicBezTo>
                  <a:cubicBezTo>
                    <a:pt x="177" y="134"/>
                    <a:pt x="177" y="134"/>
                    <a:pt x="177" y="134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2" y="5"/>
                    <a:pt x="172" y="5"/>
                    <a:pt x="172" y="5"/>
                  </a:cubicBezTo>
                  <a:cubicBezTo>
                    <a:pt x="172" y="3"/>
                    <a:pt x="170" y="0"/>
                    <a:pt x="167" y="0"/>
                  </a:cubicBezTo>
                  <a:cubicBezTo>
                    <a:pt x="165" y="0"/>
                    <a:pt x="163" y="3"/>
                    <a:pt x="162" y="5"/>
                  </a:cubicBezTo>
                  <a:cubicBezTo>
                    <a:pt x="159" y="134"/>
                    <a:pt x="159" y="134"/>
                    <a:pt x="159" y="134"/>
                  </a:cubicBezTo>
                  <a:cubicBezTo>
                    <a:pt x="159" y="134"/>
                    <a:pt x="159" y="134"/>
                    <a:pt x="159" y="134"/>
                  </a:cubicBezTo>
                  <a:cubicBezTo>
                    <a:pt x="159" y="134"/>
                    <a:pt x="158" y="134"/>
                    <a:pt x="158" y="134"/>
                  </a:cubicBezTo>
                  <a:cubicBezTo>
                    <a:pt x="158" y="134"/>
                    <a:pt x="158" y="134"/>
                    <a:pt x="158" y="134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6" y="21"/>
                    <a:pt x="84" y="23"/>
                  </a:cubicBezTo>
                  <a:cubicBezTo>
                    <a:pt x="81" y="24"/>
                    <a:pt x="81" y="27"/>
                    <a:pt x="82" y="30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7" y="81"/>
                    <a:pt x="24" y="82"/>
                    <a:pt x="22" y="84"/>
                  </a:cubicBezTo>
                  <a:cubicBezTo>
                    <a:pt x="21" y="86"/>
                    <a:pt x="22" y="89"/>
                    <a:pt x="24" y="91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5" y="163"/>
                    <a:pt x="5" y="163"/>
                    <a:pt x="5" y="163"/>
                  </a:cubicBezTo>
                  <a:cubicBezTo>
                    <a:pt x="2" y="163"/>
                    <a:pt x="0" y="165"/>
                    <a:pt x="0" y="168"/>
                  </a:cubicBezTo>
                  <a:cubicBezTo>
                    <a:pt x="0" y="170"/>
                    <a:pt x="2" y="173"/>
                    <a:pt x="5" y="173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2" y="246"/>
                    <a:pt x="21" y="249"/>
                    <a:pt x="23" y="251"/>
                  </a:cubicBezTo>
                  <a:cubicBezTo>
                    <a:pt x="23" y="253"/>
                    <a:pt x="25" y="254"/>
                    <a:pt x="27" y="254"/>
                  </a:cubicBezTo>
                  <a:cubicBezTo>
                    <a:pt x="28" y="254"/>
                    <a:pt x="28" y="254"/>
                    <a:pt x="29" y="253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3" y="193"/>
                    <a:pt x="143" y="193"/>
                    <a:pt x="143" y="193"/>
                  </a:cubicBezTo>
                  <a:cubicBezTo>
                    <a:pt x="82" y="306"/>
                    <a:pt x="82" y="306"/>
                    <a:pt x="82" y="306"/>
                  </a:cubicBezTo>
                  <a:cubicBezTo>
                    <a:pt x="81" y="308"/>
                    <a:pt x="81" y="311"/>
                    <a:pt x="84" y="313"/>
                  </a:cubicBezTo>
                  <a:cubicBezTo>
                    <a:pt x="85" y="313"/>
                    <a:pt x="85" y="313"/>
                    <a:pt x="86" y="313"/>
                  </a:cubicBezTo>
                  <a:cubicBezTo>
                    <a:pt x="88" y="313"/>
                    <a:pt x="90" y="313"/>
                    <a:pt x="91" y="311"/>
                  </a:cubicBezTo>
                  <a:cubicBezTo>
                    <a:pt x="158" y="201"/>
                    <a:pt x="158" y="201"/>
                    <a:pt x="158" y="201"/>
                  </a:cubicBezTo>
                  <a:cubicBezTo>
                    <a:pt x="158" y="201"/>
                    <a:pt x="158" y="201"/>
                    <a:pt x="158" y="201"/>
                  </a:cubicBezTo>
                  <a:cubicBezTo>
                    <a:pt x="158" y="201"/>
                    <a:pt x="159" y="201"/>
                    <a:pt x="159" y="201"/>
                  </a:cubicBezTo>
                  <a:cubicBezTo>
                    <a:pt x="159" y="202"/>
                    <a:pt x="159" y="202"/>
                    <a:pt x="159" y="202"/>
                  </a:cubicBezTo>
                  <a:cubicBezTo>
                    <a:pt x="159" y="202"/>
                    <a:pt x="159" y="202"/>
                    <a:pt x="159" y="202"/>
                  </a:cubicBezTo>
                  <a:cubicBezTo>
                    <a:pt x="162" y="330"/>
                    <a:pt x="162" y="330"/>
                    <a:pt x="162" y="330"/>
                  </a:cubicBezTo>
                  <a:cubicBezTo>
                    <a:pt x="163" y="333"/>
                    <a:pt x="165" y="335"/>
                    <a:pt x="167" y="335"/>
                  </a:cubicBezTo>
                  <a:cubicBezTo>
                    <a:pt x="170" y="335"/>
                    <a:pt x="172" y="333"/>
                    <a:pt x="172" y="330"/>
                  </a:cubicBezTo>
                  <a:cubicBezTo>
                    <a:pt x="176" y="202"/>
                    <a:pt x="176" y="202"/>
                    <a:pt x="176" y="202"/>
                  </a:cubicBezTo>
                  <a:cubicBezTo>
                    <a:pt x="176" y="201"/>
                    <a:pt x="176" y="201"/>
                    <a:pt x="176" y="201"/>
                  </a:cubicBezTo>
                  <a:cubicBezTo>
                    <a:pt x="176" y="201"/>
                    <a:pt x="176" y="201"/>
                    <a:pt x="177" y="201"/>
                  </a:cubicBezTo>
                  <a:cubicBezTo>
                    <a:pt x="177" y="202"/>
                    <a:pt x="177" y="202"/>
                    <a:pt x="177" y="202"/>
                  </a:cubicBezTo>
                  <a:cubicBezTo>
                    <a:pt x="177" y="202"/>
                    <a:pt x="177" y="202"/>
                    <a:pt x="177" y="202"/>
                  </a:cubicBezTo>
                  <a:cubicBezTo>
                    <a:pt x="244" y="311"/>
                    <a:pt x="244" y="311"/>
                    <a:pt x="244" y="311"/>
                  </a:cubicBezTo>
                  <a:cubicBezTo>
                    <a:pt x="245" y="313"/>
                    <a:pt x="247" y="313"/>
                    <a:pt x="249" y="313"/>
                  </a:cubicBezTo>
                  <a:cubicBezTo>
                    <a:pt x="249" y="313"/>
                    <a:pt x="250" y="313"/>
                    <a:pt x="251" y="313"/>
                  </a:cubicBezTo>
                  <a:cubicBezTo>
                    <a:pt x="253" y="311"/>
                    <a:pt x="254" y="308"/>
                    <a:pt x="253" y="306"/>
                  </a:cubicBezTo>
                  <a:cubicBezTo>
                    <a:pt x="192" y="193"/>
                    <a:pt x="192" y="193"/>
                    <a:pt x="192" y="193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3" y="192"/>
                    <a:pt x="193" y="192"/>
                  </a:cubicBezTo>
                  <a:cubicBezTo>
                    <a:pt x="306" y="253"/>
                    <a:pt x="306" y="253"/>
                    <a:pt x="306" y="253"/>
                  </a:cubicBezTo>
                  <a:cubicBezTo>
                    <a:pt x="306" y="254"/>
                    <a:pt x="307" y="254"/>
                    <a:pt x="308" y="254"/>
                  </a:cubicBezTo>
                  <a:cubicBezTo>
                    <a:pt x="310" y="254"/>
                    <a:pt x="311" y="253"/>
                    <a:pt x="312" y="251"/>
                  </a:cubicBezTo>
                  <a:cubicBezTo>
                    <a:pt x="314" y="249"/>
                    <a:pt x="313" y="246"/>
                    <a:pt x="311" y="245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2" y="177"/>
                  </a:cubicBezTo>
                  <a:cubicBezTo>
                    <a:pt x="330" y="173"/>
                    <a:pt x="330" y="173"/>
                    <a:pt x="330" y="173"/>
                  </a:cubicBezTo>
                  <a:cubicBezTo>
                    <a:pt x="333" y="173"/>
                    <a:pt x="335" y="170"/>
                    <a:pt x="335" y="168"/>
                  </a:cubicBezTo>
                  <a:cubicBezTo>
                    <a:pt x="335" y="165"/>
                    <a:pt x="333" y="163"/>
                    <a:pt x="330" y="163"/>
                  </a:cubicBezTo>
                  <a:close/>
                  <a:moveTo>
                    <a:pt x="167" y="189"/>
                  </a:moveTo>
                  <a:cubicBezTo>
                    <a:pt x="156" y="189"/>
                    <a:pt x="146" y="180"/>
                    <a:pt x="146" y="168"/>
                  </a:cubicBezTo>
                  <a:cubicBezTo>
                    <a:pt x="146" y="156"/>
                    <a:pt x="156" y="146"/>
                    <a:pt x="167" y="146"/>
                  </a:cubicBezTo>
                  <a:cubicBezTo>
                    <a:pt x="179" y="146"/>
                    <a:pt x="189" y="156"/>
                    <a:pt x="189" y="168"/>
                  </a:cubicBezTo>
                  <a:cubicBezTo>
                    <a:pt x="189" y="180"/>
                    <a:pt x="179" y="189"/>
                    <a:pt x="167" y="1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701853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8280400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/>
          <a:lstStyle>
            <a:lvl1pPr>
              <a:defRPr sz="135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57828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659312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21457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int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8280400" cy="4078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1849801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659312" y="1849801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50769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42063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text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659314" y="-2"/>
            <a:ext cx="4484687" cy="514350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615475"/>
            <a:ext cx="4053243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31801" y="361559"/>
            <a:ext cx="4053243" cy="25391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52087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text_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659311" y="-1"/>
            <a:ext cx="2196000" cy="1439043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936474" y="-2"/>
            <a:ext cx="2196000" cy="295629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664902" y="3031331"/>
            <a:ext cx="4469673" cy="211217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4659311" y="1514872"/>
            <a:ext cx="2196000" cy="144142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31800" y="361559"/>
            <a:ext cx="4052888" cy="25391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615475"/>
            <a:ext cx="4052533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296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bottom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0" y="3031332"/>
            <a:ext cx="9144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659312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0742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3 bottom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0" y="3031332"/>
            <a:ext cx="2988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659312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3078000" y="3031332"/>
            <a:ext cx="2988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6156000" y="3031332"/>
            <a:ext cx="2988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9168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120307"/>
            <a:ext cx="1936800" cy="12721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31800" y="1194197"/>
            <a:ext cx="1936800" cy="183792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2546333" y="1194197"/>
            <a:ext cx="1936800" cy="183792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4660866" y="1194197"/>
            <a:ext cx="1936800" cy="183792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6775400" y="1194197"/>
            <a:ext cx="1936800" cy="183792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2546333" y="3120307"/>
            <a:ext cx="1936800" cy="12721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4660866" y="3120307"/>
            <a:ext cx="1936800" cy="12721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6775400" y="3120307"/>
            <a:ext cx="1936800" cy="12721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7937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31800" y="2047874"/>
            <a:ext cx="8281126" cy="26574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7"/>
            <a:ext cx="8280400" cy="10874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4427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/>
          <a:lstStyle>
            <a:lvl1pPr>
              <a:defRPr sz="135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47479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0" y="3031332"/>
            <a:ext cx="9144000" cy="211216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2445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31800" y="1194198"/>
            <a:ext cx="8281126" cy="351115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99679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9144000" cy="530805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438150"/>
            <a:ext cx="4052888" cy="276999"/>
          </a:xfrm>
        </p:spPr>
        <p:txBody>
          <a:bodyPr/>
          <a:lstStyle>
            <a:lvl1pPr>
              <a:defRPr sz="18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67481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3387" y="1609696"/>
            <a:ext cx="5351462" cy="415498"/>
          </a:xfrm>
        </p:spPr>
        <p:txBody>
          <a:bodyPr anchor="b"/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387" y="2067647"/>
            <a:ext cx="5351462" cy="230833"/>
          </a:xfrm>
        </p:spPr>
        <p:txBody>
          <a:bodyPr/>
          <a:lstStyle>
            <a:lvl1pPr marL="0" indent="0" algn="l">
              <a:buClr>
                <a:schemeClr val="accent1"/>
              </a:buClr>
              <a:buSzPct val="100000"/>
              <a:buFont typeface="Lucida Grande"/>
              <a:buNone/>
              <a:defRPr sz="1500" b="0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90" y="222951"/>
            <a:ext cx="821167" cy="68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roup 28"/>
          <p:cNvGrpSpPr/>
          <p:nvPr userDrawn="1"/>
        </p:nvGrpSpPr>
        <p:grpSpPr>
          <a:xfrm>
            <a:off x="-20802" y="2677759"/>
            <a:ext cx="9185605" cy="2158978"/>
            <a:chOff x="-9096722" y="-7864200"/>
            <a:chExt cx="27854276" cy="6546850"/>
          </a:xfrm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-9096722" y="-7864200"/>
              <a:ext cx="13590588" cy="4168775"/>
            </a:xfrm>
            <a:custGeom>
              <a:avLst/>
              <a:gdLst>
                <a:gd name="T0" fmla="*/ 462 w 3623"/>
                <a:gd name="T1" fmla="*/ 906 h 1110"/>
                <a:gd name="T2" fmla="*/ 475 w 3623"/>
                <a:gd name="T3" fmla="*/ 900 h 1110"/>
                <a:gd name="T4" fmla="*/ 580 w 3623"/>
                <a:gd name="T5" fmla="*/ 933 h 1110"/>
                <a:gd name="T6" fmla="*/ 666 w 3623"/>
                <a:gd name="T7" fmla="*/ 726 h 1110"/>
                <a:gd name="T8" fmla="*/ 810 w 3623"/>
                <a:gd name="T9" fmla="*/ 822 h 1110"/>
                <a:gd name="T10" fmla="*/ 1368 w 3623"/>
                <a:gd name="T11" fmla="*/ 882 h 1110"/>
                <a:gd name="T12" fmla="*/ 1398 w 3623"/>
                <a:gd name="T13" fmla="*/ 136 h 1110"/>
                <a:gd name="T14" fmla="*/ 1522 w 3623"/>
                <a:gd name="T15" fmla="*/ 0 h 1110"/>
                <a:gd name="T16" fmla="*/ 1647 w 3623"/>
                <a:gd name="T17" fmla="*/ 135 h 1110"/>
                <a:gd name="T18" fmla="*/ 1677 w 3623"/>
                <a:gd name="T19" fmla="*/ 228 h 1110"/>
                <a:gd name="T20" fmla="*/ 2070 w 3623"/>
                <a:gd name="T21" fmla="*/ 819 h 1110"/>
                <a:gd name="T22" fmla="*/ 2110 w 3623"/>
                <a:gd name="T23" fmla="*/ 616 h 1110"/>
                <a:gd name="T24" fmla="*/ 2166 w 3623"/>
                <a:gd name="T25" fmla="*/ 647 h 1110"/>
                <a:gd name="T26" fmla="*/ 2263 w 3623"/>
                <a:gd name="T27" fmla="*/ 732 h 1110"/>
                <a:gd name="T28" fmla="*/ 2261 w 3623"/>
                <a:gd name="T29" fmla="*/ 775 h 1110"/>
                <a:gd name="T30" fmla="*/ 2368 w 3623"/>
                <a:gd name="T31" fmla="*/ 882 h 1110"/>
                <a:gd name="T32" fmla="*/ 2298 w 3623"/>
                <a:gd name="T33" fmla="*/ 770 h 1110"/>
                <a:gd name="T34" fmla="*/ 2286 w 3623"/>
                <a:gd name="T35" fmla="*/ 725 h 1110"/>
                <a:gd name="T36" fmla="*/ 2393 w 3623"/>
                <a:gd name="T37" fmla="*/ 640 h 1110"/>
                <a:gd name="T38" fmla="*/ 2448 w 3623"/>
                <a:gd name="T39" fmla="*/ 621 h 1110"/>
                <a:gd name="T40" fmla="*/ 2504 w 3623"/>
                <a:gd name="T41" fmla="*/ 823 h 1110"/>
                <a:gd name="T42" fmla="*/ 2799 w 3623"/>
                <a:gd name="T43" fmla="*/ 762 h 1110"/>
                <a:gd name="T44" fmla="*/ 2892 w 3623"/>
                <a:gd name="T45" fmla="*/ 956 h 1110"/>
                <a:gd name="T46" fmla="*/ 2984 w 3623"/>
                <a:gd name="T47" fmla="*/ 882 h 1110"/>
                <a:gd name="T48" fmla="*/ 3051 w 3623"/>
                <a:gd name="T49" fmla="*/ 809 h 1110"/>
                <a:gd name="T50" fmla="*/ 3173 w 3623"/>
                <a:gd name="T51" fmla="*/ 889 h 1110"/>
                <a:gd name="T52" fmla="*/ 3595 w 3623"/>
                <a:gd name="T53" fmla="*/ 883 h 1110"/>
                <a:gd name="T54" fmla="*/ 3220 w 3623"/>
                <a:gd name="T55" fmla="*/ 896 h 1110"/>
                <a:gd name="T56" fmla="*/ 3160 w 3623"/>
                <a:gd name="T57" fmla="*/ 896 h 1110"/>
                <a:gd name="T58" fmla="*/ 3058 w 3623"/>
                <a:gd name="T59" fmla="*/ 959 h 1110"/>
                <a:gd name="T60" fmla="*/ 2950 w 3623"/>
                <a:gd name="T61" fmla="*/ 895 h 1110"/>
                <a:gd name="T62" fmla="*/ 2867 w 3623"/>
                <a:gd name="T63" fmla="*/ 1044 h 1110"/>
                <a:gd name="T64" fmla="*/ 2781 w 3623"/>
                <a:gd name="T65" fmla="*/ 890 h 1110"/>
                <a:gd name="T66" fmla="*/ 2496 w 3623"/>
                <a:gd name="T67" fmla="*/ 835 h 1110"/>
                <a:gd name="T68" fmla="*/ 2448 w 3623"/>
                <a:gd name="T69" fmla="*/ 650 h 1110"/>
                <a:gd name="T70" fmla="*/ 2400 w 3623"/>
                <a:gd name="T71" fmla="*/ 653 h 1110"/>
                <a:gd name="T72" fmla="*/ 2395 w 3623"/>
                <a:gd name="T73" fmla="*/ 718 h 1110"/>
                <a:gd name="T74" fmla="*/ 2307 w 3623"/>
                <a:gd name="T75" fmla="*/ 786 h 1110"/>
                <a:gd name="T76" fmla="*/ 2375 w 3623"/>
                <a:gd name="T77" fmla="*/ 895 h 1110"/>
                <a:gd name="T78" fmla="*/ 2250 w 3623"/>
                <a:gd name="T79" fmla="*/ 797 h 1110"/>
                <a:gd name="T80" fmla="*/ 2152 w 3623"/>
                <a:gd name="T81" fmla="*/ 725 h 1110"/>
                <a:gd name="T82" fmla="*/ 2153 w 3623"/>
                <a:gd name="T83" fmla="*/ 694 h 1110"/>
                <a:gd name="T84" fmla="*/ 2114 w 3623"/>
                <a:gd name="T85" fmla="*/ 630 h 1110"/>
                <a:gd name="T86" fmla="*/ 2078 w 3623"/>
                <a:gd name="T87" fmla="*/ 831 h 1110"/>
                <a:gd name="T88" fmla="*/ 1666 w 3623"/>
                <a:gd name="T89" fmla="*/ 893 h 1110"/>
                <a:gd name="T90" fmla="*/ 1640 w 3623"/>
                <a:gd name="T91" fmla="*/ 228 h 1110"/>
                <a:gd name="T92" fmla="*/ 1522 w 3623"/>
                <a:gd name="T93" fmla="*/ 16 h 1110"/>
                <a:gd name="T94" fmla="*/ 1405 w 3623"/>
                <a:gd name="T95" fmla="*/ 231 h 1110"/>
                <a:gd name="T96" fmla="*/ 1374 w 3623"/>
                <a:gd name="T97" fmla="*/ 896 h 1110"/>
                <a:gd name="T98" fmla="*/ 794 w 3623"/>
                <a:gd name="T99" fmla="*/ 1077 h 1110"/>
                <a:gd name="T100" fmla="*/ 672 w 3623"/>
                <a:gd name="T101" fmla="*/ 740 h 1110"/>
                <a:gd name="T102" fmla="*/ 573 w 3623"/>
                <a:gd name="T103" fmla="*/ 946 h 1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23" h="1110">
                  <a:moveTo>
                    <a:pt x="504" y="1110"/>
                  </a:moveTo>
                  <a:cubicBezTo>
                    <a:pt x="468" y="1110"/>
                    <a:pt x="468" y="1110"/>
                    <a:pt x="468" y="1110"/>
                  </a:cubicBezTo>
                  <a:cubicBezTo>
                    <a:pt x="467" y="1110"/>
                    <a:pt x="465" y="1110"/>
                    <a:pt x="464" y="1108"/>
                  </a:cubicBezTo>
                  <a:cubicBezTo>
                    <a:pt x="462" y="1107"/>
                    <a:pt x="462" y="1105"/>
                    <a:pt x="462" y="1104"/>
                  </a:cubicBezTo>
                  <a:cubicBezTo>
                    <a:pt x="462" y="906"/>
                    <a:pt x="462" y="906"/>
                    <a:pt x="462" y="906"/>
                  </a:cubicBezTo>
                  <a:cubicBezTo>
                    <a:pt x="0" y="906"/>
                    <a:pt x="0" y="906"/>
                    <a:pt x="0" y="906"/>
                  </a:cubicBezTo>
                  <a:cubicBezTo>
                    <a:pt x="0" y="893"/>
                    <a:pt x="0" y="893"/>
                    <a:pt x="0" y="893"/>
                  </a:cubicBezTo>
                  <a:cubicBezTo>
                    <a:pt x="468" y="893"/>
                    <a:pt x="468" y="893"/>
                    <a:pt x="468" y="893"/>
                  </a:cubicBezTo>
                  <a:cubicBezTo>
                    <a:pt x="470" y="893"/>
                    <a:pt x="472" y="894"/>
                    <a:pt x="473" y="895"/>
                  </a:cubicBezTo>
                  <a:cubicBezTo>
                    <a:pt x="474" y="896"/>
                    <a:pt x="475" y="898"/>
                    <a:pt x="475" y="900"/>
                  </a:cubicBezTo>
                  <a:cubicBezTo>
                    <a:pt x="475" y="1097"/>
                    <a:pt x="475" y="1097"/>
                    <a:pt x="475" y="1097"/>
                  </a:cubicBezTo>
                  <a:cubicBezTo>
                    <a:pt x="499" y="1097"/>
                    <a:pt x="499" y="1097"/>
                    <a:pt x="499" y="1097"/>
                  </a:cubicBezTo>
                  <a:cubicBezTo>
                    <a:pt x="541" y="938"/>
                    <a:pt x="541" y="938"/>
                    <a:pt x="541" y="938"/>
                  </a:cubicBezTo>
                  <a:cubicBezTo>
                    <a:pt x="542" y="935"/>
                    <a:pt x="544" y="933"/>
                    <a:pt x="547" y="933"/>
                  </a:cubicBezTo>
                  <a:cubicBezTo>
                    <a:pt x="580" y="933"/>
                    <a:pt x="580" y="933"/>
                    <a:pt x="580" y="933"/>
                  </a:cubicBezTo>
                  <a:cubicBezTo>
                    <a:pt x="584" y="933"/>
                    <a:pt x="587" y="936"/>
                    <a:pt x="587" y="940"/>
                  </a:cubicBezTo>
                  <a:cubicBezTo>
                    <a:pt x="587" y="995"/>
                    <a:pt x="587" y="995"/>
                    <a:pt x="587" y="995"/>
                  </a:cubicBezTo>
                  <a:cubicBezTo>
                    <a:pt x="625" y="995"/>
                    <a:pt x="625" y="995"/>
                    <a:pt x="625" y="995"/>
                  </a:cubicBezTo>
                  <a:cubicBezTo>
                    <a:pt x="659" y="732"/>
                    <a:pt x="659" y="732"/>
                    <a:pt x="659" y="732"/>
                  </a:cubicBezTo>
                  <a:cubicBezTo>
                    <a:pt x="660" y="729"/>
                    <a:pt x="663" y="726"/>
                    <a:pt x="666" y="726"/>
                  </a:cubicBezTo>
                  <a:cubicBezTo>
                    <a:pt x="717" y="726"/>
                    <a:pt x="717" y="726"/>
                    <a:pt x="717" y="726"/>
                  </a:cubicBezTo>
                  <a:cubicBezTo>
                    <a:pt x="720" y="726"/>
                    <a:pt x="723" y="729"/>
                    <a:pt x="723" y="732"/>
                  </a:cubicBezTo>
                  <a:cubicBezTo>
                    <a:pt x="751" y="1069"/>
                    <a:pt x="751" y="1069"/>
                    <a:pt x="751" y="1069"/>
                  </a:cubicBezTo>
                  <a:cubicBezTo>
                    <a:pt x="781" y="1069"/>
                    <a:pt x="781" y="1069"/>
                    <a:pt x="781" y="1069"/>
                  </a:cubicBezTo>
                  <a:cubicBezTo>
                    <a:pt x="810" y="822"/>
                    <a:pt x="810" y="822"/>
                    <a:pt x="810" y="822"/>
                  </a:cubicBezTo>
                  <a:cubicBezTo>
                    <a:pt x="810" y="818"/>
                    <a:pt x="813" y="816"/>
                    <a:pt x="816" y="816"/>
                  </a:cubicBezTo>
                  <a:cubicBezTo>
                    <a:pt x="865" y="816"/>
                    <a:pt x="865" y="816"/>
                    <a:pt x="865" y="816"/>
                  </a:cubicBezTo>
                  <a:cubicBezTo>
                    <a:pt x="869" y="816"/>
                    <a:pt x="872" y="819"/>
                    <a:pt x="872" y="822"/>
                  </a:cubicBezTo>
                  <a:cubicBezTo>
                    <a:pt x="872" y="882"/>
                    <a:pt x="872" y="882"/>
                    <a:pt x="872" y="882"/>
                  </a:cubicBezTo>
                  <a:cubicBezTo>
                    <a:pt x="1368" y="882"/>
                    <a:pt x="1368" y="882"/>
                    <a:pt x="1368" y="882"/>
                  </a:cubicBezTo>
                  <a:cubicBezTo>
                    <a:pt x="1368" y="231"/>
                    <a:pt x="1368" y="231"/>
                    <a:pt x="1368" y="231"/>
                  </a:cubicBezTo>
                  <a:cubicBezTo>
                    <a:pt x="1368" y="227"/>
                    <a:pt x="1371" y="224"/>
                    <a:pt x="1374" y="224"/>
                  </a:cubicBezTo>
                  <a:cubicBezTo>
                    <a:pt x="1392" y="224"/>
                    <a:pt x="1392" y="224"/>
                    <a:pt x="1392" y="224"/>
                  </a:cubicBezTo>
                  <a:cubicBezTo>
                    <a:pt x="1392" y="142"/>
                    <a:pt x="1392" y="142"/>
                    <a:pt x="1392" y="142"/>
                  </a:cubicBezTo>
                  <a:cubicBezTo>
                    <a:pt x="1392" y="139"/>
                    <a:pt x="1395" y="136"/>
                    <a:pt x="1398" y="136"/>
                  </a:cubicBezTo>
                  <a:cubicBezTo>
                    <a:pt x="1414" y="136"/>
                    <a:pt x="1414" y="136"/>
                    <a:pt x="1414" y="136"/>
                  </a:cubicBezTo>
                  <a:cubicBezTo>
                    <a:pt x="1414" y="111"/>
                    <a:pt x="1414" y="111"/>
                    <a:pt x="1414" y="111"/>
                  </a:cubicBezTo>
                  <a:cubicBezTo>
                    <a:pt x="1414" y="109"/>
                    <a:pt x="1415" y="108"/>
                    <a:pt x="1416" y="107"/>
                  </a:cubicBezTo>
                  <a:cubicBezTo>
                    <a:pt x="1517" y="2"/>
                    <a:pt x="1517" y="2"/>
                    <a:pt x="1517" y="2"/>
                  </a:cubicBezTo>
                  <a:cubicBezTo>
                    <a:pt x="1518" y="0"/>
                    <a:pt x="1520" y="0"/>
                    <a:pt x="1522" y="0"/>
                  </a:cubicBezTo>
                  <a:cubicBezTo>
                    <a:pt x="1523" y="0"/>
                    <a:pt x="1525" y="0"/>
                    <a:pt x="1526" y="2"/>
                  </a:cubicBezTo>
                  <a:cubicBezTo>
                    <a:pt x="1629" y="108"/>
                    <a:pt x="1629" y="108"/>
                    <a:pt x="1629" y="108"/>
                  </a:cubicBezTo>
                  <a:cubicBezTo>
                    <a:pt x="1630" y="109"/>
                    <a:pt x="1631" y="111"/>
                    <a:pt x="1631" y="113"/>
                  </a:cubicBezTo>
                  <a:cubicBezTo>
                    <a:pt x="1631" y="135"/>
                    <a:pt x="1631" y="135"/>
                    <a:pt x="1631" y="135"/>
                  </a:cubicBezTo>
                  <a:cubicBezTo>
                    <a:pt x="1647" y="135"/>
                    <a:pt x="1647" y="135"/>
                    <a:pt x="1647" y="135"/>
                  </a:cubicBezTo>
                  <a:cubicBezTo>
                    <a:pt x="1649" y="135"/>
                    <a:pt x="1651" y="136"/>
                    <a:pt x="1652" y="137"/>
                  </a:cubicBezTo>
                  <a:cubicBezTo>
                    <a:pt x="1653" y="138"/>
                    <a:pt x="1654" y="140"/>
                    <a:pt x="1654" y="142"/>
                  </a:cubicBezTo>
                  <a:cubicBezTo>
                    <a:pt x="1653" y="221"/>
                    <a:pt x="1653" y="221"/>
                    <a:pt x="1653" y="221"/>
                  </a:cubicBezTo>
                  <a:cubicBezTo>
                    <a:pt x="1670" y="221"/>
                    <a:pt x="1670" y="221"/>
                    <a:pt x="1670" y="221"/>
                  </a:cubicBezTo>
                  <a:cubicBezTo>
                    <a:pt x="1674" y="221"/>
                    <a:pt x="1677" y="224"/>
                    <a:pt x="1677" y="228"/>
                  </a:cubicBezTo>
                  <a:cubicBezTo>
                    <a:pt x="1677" y="882"/>
                    <a:pt x="1677" y="882"/>
                    <a:pt x="1677" y="882"/>
                  </a:cubicBezTo>
                  <a:cubicBezTo>
                    <a:pt x="2045" y="881"/>
                    <a:pt x="2045" y="881"/>
                    <a:pt x="2045" y="881"/>
                  </a:cubicBezTo>
                  <a:cubicBezTo>
                    <a:pt x="2045" y="829"/>
                    <a:pt x="2045" y="829"/>
                    <a:pt x="2045" y="829"/>
                  </a:cubicBezTo>
                  <a:cubicBezTo>
                    <a:pt x="2045" y="826"/>
                    <a:pt x="2047" y="823"/>
                    <a:pt x="2050" y="823"/>
                  </a:cubicBezTo>
                  <a:cubicBezTo>
                    <a:pt x="2070" y="819"/>
                    <a:pt x="2070" y="819"/>
                    <a:pt x="2070" y="819"/>
                  </a:cubicBezTo>
                  <a:cubicBezTo>
                    <a:pt x="2070" y="647"/>
                    <a:pt x="2070" y="647"/>
                    <a:pt x="2070" y="647"/>
                  </a:cubicBezTo>
                  <a:cubicBezTo>
                    <a:pt x="2070" y="643"/>
                    <a:pt x="2073" y="640"/>
                    <a:pt x="2077" y="640"/>
                  </a:cubicBezTo>
                  <a:cubicBezTo>
                    <a:pt x="2093" y="640"/>
                    <a:pt x="2093" y="640"/>
                    <a:pt x="2093" y="640"/>
                  </a:cubicBezTo>
                  <a:cubicBezTo>
                    <a:pt x="2104" y="620"/>
                    <a:pt x="2104" y="620"/>
                    <a:pt x="2104" y="620"/>
                  </a:cubicBezTo>
                  <a:cubicBezTo>
                    <a:pt x="2105" y="618"/>
                    <a:pt x="2107" y="616"/>
                    <a:pt x="2110" y="616"/>
                  </a:cubicBezTo>
                  <a:cubicBezTo>
                    <a:pt x="2125" y="616"/>
                    <a:pt x="2125" y="616"/>
                    <a:pt x="2125" y="616"/>
                  </a:cubicBezTo>
                  <a:cubicBezTo>
                    <a:pt x="2127" y="616"/>
                    <a:pt x="2130" y="618"/>
                    <a:pt x="2131" y="620"/>
                  </a:cubicBezTo>
                  <a:cubicBezTo>
                    <a:pt x="2140" y="640"/>
                    <a:pt x="2140" y="640"/>
                    <a:pt x="2140" y="640"/>
                  </a:cubicBezTo>
                  <a:cubicBezTo>
                    <a:pt x="2160" y="640"/>
                    <a:pt x="2160" y="640"/>
                    <a:pt x="2160" y="640"/>
                  </a:cubicBezTo>
                  <a:cubicBezTo>
                    <a:pt x="2163" y="640"/>
                    <a:pt x="2166" y="643"/>
                    <a:pt x="2166" y="647"/>
                  </a:cubicBezTo>
                  <a:cubicBezTo>
                    <a:pt x="2166" y="687"/>
                    <a:pt x="2166" y="687"/>
                    <a:pt x="2166" y="687"/>
                  </a:cubicBezTo>
                  <a:cubicBezTo>
                    <a:pt x="2263" y="687"/>
                    <a:pt x="2263" y="687"/>
                    <a:pt x="2263" y="687"/>
                  </a:cubicBezTo>
                  <a:cubicBezTo>
                    <a:pt x="2266" y="687"/>
                    <a:pt x="2269" y="690"/>
                    <a:pt x="2269" y="694"/>
                  </a:cubicBezTo>
                  <a:cubicBezTo>
                    <a:pt x="2269" y="725"/>
                    <a:pt x="2269" y="725"/>
                    <a:pt x="2269" y="725"/>
                  </a:cubicBezTo>
                  <a:cubicBezTo>
                    <a:pt x="2269" y="729"/>
                    <a:pt x="2266" y="732"/>
                    <a:pt x="2263" y="732"/>
                  </a:cubicBezTo>
                  <a:cubicBezTo>
                    <a:pt x="2166" y="732"/>
                    <a:pt x="2166" y="732"/>
                    <a:pt x="2166" y="732"/>
                  </a:cubicBezTo>
                  <a:cubicBezTo>
                    <a:pt x="2166" y="815"/>
                    <a:pt x="2166" y="815"/>
                    <a:pt x="2166" y="815"/>
                  </a:cubicBezTo>
                  <a:cubicBezTo>
                    <a:pt x="2252" y="770"/>
                    <a:pt x="2252" y="770"/>
                    <a:pt x="2252" y="770"/>
                  </a:cubicBezTo>
                  <a:cubicBezTo>
                    <a:pt x="2254" y="769"/>
                    <a:pt x="2256" y="769"/>
                    <a:pt x="2258" y="770"/>
                  </a:cubicBezTo>
                  <a:cubicBezTo>
                    <a:pt x="2260" y="771"/>
                    <a:pt x="2261" y="773"/>
                    <a:pt x="2261" y="775"/>
                  </a:cubicBezTo>
                  <a:cubicBezTo>
                    <a:pt x="2264" y="800"/>
                    <a:pt x="2264" y="800"/>
                    <a:pt x="2264" y="800"/>
                  </a:cubicBezTo>
                  <a:cubicBezTo>
                    <a:pt x="2264" y="802"/>
                    <a:pt x="2263" y="805"/>
                    <a:pt x="2261" y="806"/>
                  </a:cubicBezTo>
                  <a:cubicBezTo>
                    <a:pt x="2177" y="861"/>
                    <a:pt x="2177" y="861"/>
                    <a:pt x="2177" y="861"/>
                  </a:cubicBezTo>
                  <a:cubicBezTo>
                    <a:pt x="2177" y="882"/>
                    <a:pt x="2177" y="882"/>
                    <a:pt x="2177" y="882"/>
                  </a:cubicBezTo>
                  <a:cubicBezTo>
                    <a:pt x="2368" y="882"/>
                    <a:pt x="2368" y="882"/>
                    <a:pt x="2368" y="882"/>
                  </a:cubicBezTo>
                  <a:cubicBezTo>
                    <a:pt x="2368" y="858"/>
                    <a:pt x="2368" y="858"/>
                    <a:pt x="2368" y="858"/>
                  </a:cubicBezTo>
                  <a:cubicBezTo>
                    <a:pt x="2294" y="806"/>
                    <a:pt x="2294" y="806"/>
                    <a:pt x="2294" y="806"/>
                  </a:cubicBezTo>
                  <a:cubicBezTo>
                    <a:pt x="2292" y="804"/>
                    <a:pt x="2291" y="802"/>
                    <a:pt x="2291" y="799"/>
                  </a:cubicBezTo>
                  <a:cubicBezTo>
                    <a:pt x="2295" y="775"/>
                    <a:pt x="2295" y="775"/>
                    <a:pt x="2295" y="775"/>
                  </a:cubicBezTo>
                  <a:cubicBezTo>
                    <a:pt x="2295" y="773"/>
                    <a:pt x="2296" y="771"/>
                    <a:pt x="2298" y="770"/>
                  </a:cubicBezTo>
                  <a:cubicBezTo>
                    <a:pt x="2300" y="769"/>
                    <a:pt x="2303" y="769"/>
                    <a:pt x="2305" y="770"/>
                  </a:cubicBezTo>
                  <a:cubicBezTo>
                    <a:pt x="2388" y="816"/>
                    <a:pt x="2388" y="816"/>
                    <a:pt x="2388" y="816"/>
                  </a:cubicBezTo>
                  <a:cubicBezTo>
                    <a:pt x="2388" y="732"/>
                    <a:pt x="2388" y="732"/>
                    <a:pt x="2388" y="732"/>
                  </a:cubicBezTo>
                  <a:cubicBezTo>
                    <a:pt x="2293" y="732"/>
                    <a:pt x="2293" y="732"/>
                    <a:pt x="2293" y="732"/>
                  </a:cubicBezTo>
                  <a:cubicBezTo>
                    <a:pt x="2289" y="732"/>
                    <a:pt x="2286" y="729"/>
                    <a:pt x="2286" y="725"/>
                  </a:cubicBezTo>
                  <a:cubicBezTo>
                    <a:pt x="2286" y="693"/>
                    <a:pt x="2286" y="693"/>
                    <a:pt x="2286" y="693"/>
                  </a:cubicBezTo>
                  <a:cubicBezTo>
                    <a:pt x="2286" y="690"/>
                    <a:pt x="2289" y="687"/>
                    <a:pt x="2293" y="687"/>
                  </a:cubicBezTo>
                  <a:cubicBezTo>
                    <a:pt x="2386" y="687"/>
                    <a:pt x="2386" y="687"/>
                    <a:pt x="2386" y="687"/>
                  </a:cubicBezTo>
                  <a:cubicBezTo>
                    <a:pt x="2387" y="646"/>
                    <a:pt x="2387" y="646"/>
                    <a:pt x="2387" y="646"/>
                  </a:cubicBezTo>
                  <a:cubicBezTo>
                    <a:pt x="2387" y="643"/>
                    <a:pt x="2390" y="640"/>
                    <a:pt x="2393" y="640"/>
                  </a:cubicBezTo>
                  <a:cubicBezTo>
                    <a:pt x="2410" y="640"/>
                    <a:pt x="2410" y="640"/>
                    <a:pt x="2410" y="640"/>
                  </a:cubicBezTo>
                  <a:cubicBezTo>
                    <a:pt x="2420" y="621"/>
                    <a:pt x="2420" y="621"/>
                    <a:pt x="2420" y="621"/>
                  </a:cubicBezTo>
                  <a:cubicBezTo>
                    <a:pt x="2421" y="619"/>
                    <a:pt x="2424" y="618"/>
                    <a:pt x="2426" y="618"/>
                  </a:cubicBezTo>
                  <a:cubicBezTo>
                    <a:pt x="2442" y="618"/>
                    <a:pt x="2442" y="618"/>
                    <a:pt x="2442" y="618"/>
                  </a:cubicBezTo>
                  <a:cubicBezTo>
                    <a:pt x="2444" y="618"/>
                    <a:pt x="2446" y="619"/>
                    <a:pt x="2448" y="621"/>
                  </a:cubicBezTo>
                  <a:cubicBezTo>
                    <a:pt x="2458" y="640"/>
                    <a:pt x="2458" y="640"/>
                    <a:pt x="2458" y="640"/>
                  </a:cubicBezTo>
                  <a:cubicBezTo>
                    <a:pt x="2476" y="640"/>
                    <a:pt x="2476" y="640"/>
                    <a:pt x="2476" y="640"/>
                  </a:cubicBezTo>
                  <a:cubicBezTo>
                    <a:pt x="2479" y="640"/>
                    <a:pt x="2482" y="643"/>
                    <a:pt x="2482" y="647"/>
                  </a:cubicBezTo>
                  <a:cubicBezTo>
                    <a:pt x="2483" y="818"/>
                    <a:pt x="2483" y="818"/>
                    <a:pt x="2483" y="818"/>
                  </a:cubicBezTo>
                  <a:cubicBezTo>
                    <a:pt x="2504" y="823"/>
                    <a:pt x="2504" y="823"/>
                    <a:pt x="2504" y="823"/>
                  </a:cubicBezTo>
                  <a:cubicBezTo>
                    <a:pt x="2507" y="823"/>
                    <a:pt x="2510" y="826"/>
                    <a:pt x="2510" y="829"/>
                  </a:cubicBezTo>
                  <a:cubicBezTo>
                    <a:pt x="2510" y="882"/>
                    <a:pt x="2510" y="882"/>
                    <a:pt x="2510" y="882"/>
                  </a:cubicBezTo>
                  <a:cubicBezTo>
                    <a:pt x="2769" y="882"/>
                    <a:pt x="2769" y="882"/>
                    <a:pt x="2769" y="882"/>
                  </a:cubicBezTo>
                  <a:cubicBezTo>
                    <a:pt x="2793" y="767"/>
                    <a:pt x="2793" y="767"/>
                    <a:pt x="2793" y="767"/>
                  </a:cubicBezTo>
                  <a:cubicBezTo>
                    <a:pt x="2793" y="764"/>
                    <a:pt x="2796" y="762"/>
                    <a:pt x="2799" y="762"/>
                  </a:cubicBezTo>
                  <a:cubicBezTo>
                    <a:pt x="2829" y="762"/>
                    <a:pt x="2829" y="762"/>
                    <a:pt x="2829" y="762"/>
                  </a:cubicBezTo>
                  <a:cubicBezTo>
                    <a:pt x="2833" y="762"/>
                    <a:pt x="2836" y="765"/>
                    <a:pt x="2836" y="769"/>
                  </a:cubicBezTo>
                  <a:cubicBezTo>
                    <a:pt x="2836" y="1031"/>
                    <a:pt x="2836" y="1031"/>
                    <a:pt x="2836" y="1031"/>
                  </a:cubicBezTo>
                  <a:cubicBezTo>
                    <a:pt x="2863" y="1031"/>
                    <a:pt x="2863" y="1031"/>
                    <a:pt x="2863" y="1031"/>
                  </a:cubicBezTo>
                  <a:cubicBezTo>
                    <a:pt x="2892" y="956"/>
                    <a:pt x="2892" y="956"/>
                    <a:pt x="2892" y="956"/>
                  </a:cubicBezTo>
                  <a:cubicBezTo>
                    <a:pt x="2893" y="954"/>
                    <a:pt x="2895" y="952"/>
                    <a:pt x="2898" y="952"/>
                  </a:cubicBezTo>
                  <a:cubicBezTo>
                    <a:pt x="2931" y="952"/>
                    <a:pt x="2931" y="952"/>
                    <a:pt x="2931" y="952"/>
                  </a:cubicBezTo>
                  <a:cubicBezTo>
                    <a:pt x="2937" y="888"/>
                    <a:pt x="2937" y="888"/>
                    <a:pt x="2937" y="888"/>
                  </a:cubicBezTo>
                  <a:cubicBezTo>
                    <a:pt x="2937" y="885"/>
                    <a:pt x="2940" y="882"/>
                    <a:pt x="2944" y="882"/>
                  </a:cubicBezTo>
                  <a:cubicBezTo>
                    <a:pt x="2984" y="882"/>
                    <a:pt x="2984" y="882"/>
                    <a:pt x="2984" y="882"/>
                  </a:cubicBezTo>
                  <a:cubicBezTo>
                    <a:pt x="2988" y="882"/>
                    <a:pt x="2990" y="885"/>
                    <a:pt x="2991" y="888"/>
                  </a:cubicBezTo>
                  <a:cubicBezTo>
                    <a:pt x="2994" y="952"/>
                    <a:pt x="2994" y="952"/>
                    <a:pt x="2994" y="952"/>
                  </a:cubicBezTo>
                  <a:cubicBezTo>
                    <a:pt x="3045" y="952"/>
                    <a:pt x="3045" y="952"/>
                    <a:pt x="3045" y="952"/>
                  </a:cubicBezTo>
                  <a:cubicBezTo>
                    <a:pt x="3045" y="815"/>
                    <a:pt x="3045" y="815"/>
                    <a:pt x="3045" y="815"/>
                  </a:cubicBezTo>
                  <a:cubicBezTo>
                    <a:pt x="3045" y="812"/>
                    <a:pt x="3048" y="809"/>
                    <a:pt x="3051" y="809"/>
                  </a:cubicBezTo>
                  <a:cubicBezTo>
                    <a:pt x="3090" y="809"/>
                    <a:pt x="3090" y="809"/>
                    <a:pt x="3090" y="809"/>
                  </a:cubicBezTo>
                  <a:cubicBezTo>
                    <a:pt x="3094" y="809"/>
                    <a:pt x="3097" y="812"/>
                    <a:pt x="3097" y="815"/>
                  </a:cubicBezTo>
                  <a:cubicBezTo>
                    <a:pt x="3097" y="883"/>
                    <a:pt x="3097" y="883"/>
                    <a:pt x="3097" y="883"/>
                  </a:cubicBezTo>
                  <a:cubicBezTo>
                    <a:pt x="3166" y="883"/>
                    <a:pt x="3166" y="883"/>
                    <a:pt x="3166" y="883"/>
                  </a:cubicBezTo>
                  <a:cubicBezTo>
                    <a:pt x="3170" y="883"/>
                    <a:pt x="3173" y="886"/>
                    <a:pt x="3173" y="889"/>
                  </a:cubicBezTo>
                  <a:cubicBezTo>
                    <a:pt x="3173" y="989"/>
                    <a:pt x="3173" y="989"/>
                    <a:pt x="3173" y="989"/>
                  </a:cubicBezTo>
                  <a:cubicBezTo>
                    <a:pt x="3207" y="989"/>
                    <a:pt x="3207" y="989"/>
                    <a:pt x="3207" y="989"/>
                  </a:cubicBezTo>
                  <a:cubicBezTo>
                    <a:pt x="3207" y="889"/>
                    <a:pt x="3207" y="889"/>
                    <a:pt x="3207" y="889"/>
                  </a:cubicBezTo>
                  <a:cubicBezTo>
                    <a:pt x="3207" y="886"/>
                    <a:pt x="3210" y="883"/>
                    <a:pt x="3214" y="883"/>
                  </a:cubicBezTo>
                  <a:cubicBezTo>
                    <a:pt x="3595" y="883"/>
                    <a:pt x="3595" y="883"/>
                    <a:pt x="3595" y="883"/>
                  </a:cubicBezTo>
                  <a:cubicBezTo>
                    <a:pt x="3610" y="835"/>
                    <a:pt x="3610" y="835"/>
                    <a:pt x="3610" y="835"/>
                  </a:cubicBezTo>
                  <a:cubicBezTo>
                    <a:pt x="3623" y="839"/>
                    <a:pt x="3623" y="839"/>
                    <a:pt x="3623" y="839"/>
                  </a:cubicBezTo>
                  <a:cubicBezTo>
                    <a:pt x="3606" y="891"/>
                    <a:pt x="3606" y="891"/>
                    <a:pt x="3606" y="891"/>
                  </a:cubicBezTo>
                  <a:cubicBezTo>
                    <a:pt x="3606" y="894"/>
                    <a:pt x="3603" y="896"/>
                    <a:pt x="3600" y="896"/>
                  </a:cubicBezTo>
                  <a:cubicBezTo>
                    <a:pt x="3220" y="896"/>
                    <a:pt x="3220" y="896"/>
                    <a:pt x="3220" y="896"/>
                  </a:cubicBezTo>
                  <a:cubicBezTo>
                    <a:pt x="3220" y="996"/>
                    <a:pt x="3220" y="996"/>
                    <a:pt x="3220" y="996"/>
                  </a:cubicBezTo>
                  <a:cubicBezTo>
                    <a:pt x="3220" y="1000"/>
                    <a:pt x="3217" y="1003"/>
                    <a:pt x="3214" y="1003"/>
                  </a:cubicBezTo>
                  <a:cubicBezTo>
                    <a:pt x="3166" y="1003"/>
                    <a:pt x="3166" y="1003"/>
                    <a:pt x="3166" y="1003"/>
                  </a:cubicBezTo>
                  <a:cubicBezTo>
                    <a:pt x="3163" y="1003"/>
                    <a:pt x="3160" y="1000"/>
                    <a:pt x="3160" y="996"/>
                  </a:cubicBezTo>
                  <a:cubicBezTo>
                    <a:pt x="3160" y="896"/>
                    <a:pt x="3160" y="896"/>
                    <a:pt x="3160" y="896"/>
                  </a:cubicBezTo>
                  <a:cubicBezTo>
                    <a:pt x="3090" y="896"/>
                    <a:pt x="3090" y="896"/>
                    <a:pt x="3090" y="896"/>
                  </a:cubicBezTo>
                  <a:cubicBezTo>
                    <a:pt x="3087" y="896"/>
                    <a:pt x="3084" y="893"/>
                    <a:pt x="3084" y="889"/>
                  </a:cubicBezTo>
                  <a:cubicBezTo>
                    <a:pt x="3084" y="822"/>
                    <a:pt x="3084" y="822"/>
                    <a:pt x="3084" y="822"/>
                  </a:cubicBezTo>
                  <a:cubicBezTo>
                    <a:pt x="3058" y="822"/>
                    <a:pt x="3058" y="822"/>
                    <a:pt x="3058" y="822"/>
                  </a:cubicBezTo>
                  <a:cubicBezTo>
                    <a:pt x="3058" y="959"/>
                    <a:pt x="3058" y="959"/>
                    <a:pt x="3058" y="959"/>
                  </a:cubicBezTo>
                  <a:cubicBezTo>
                    <a:pt x="3058" y="963"/>
                    <a:pt x="3055" y="966"/>
                    <a:pt x="3051" y="966"/>
                  </a:cubicBezTo>
                  <a:cubicBezTo>
                    <a:pt x="2987" y="966"/>
                    <a:pt x="2987" y="966"/>
                    <a:pt x="2987" y="966"/>
                  </a:cubicBezTo>
                  <a:cubicBezTo>
                    <a:pt x="2984" y="966"/>
                    <a:pt x="2981" y="963"/>
                    <a:pt x="2981" y="959"/>
                  </a:cubicBezTo>
                  <a:cubicBezTo>
                    <a:pt x="2978" y="895"/>
                    <a:pt x="2978" y="895"/>
                    <a:pt x="2978" y="895"/>
                  </a:cubicBezTo>
                  <a:cubicBezTo>
                    <a:pt x="2950" y="895"/>
                    <a:pt x="2950" y="895"/>
                    <a:pt x="2950" y="895"/>
                  </a:cubicBezTo>
                  <a:cubicBezTo>
                    <a:pt x="2944" y="959"/>
                    <a:pt x="2944" y="959"/>
                    <a:pt x="2944" y="959"/>
                  </a:cubicBezTo>
                  <a:cubicBezTo>
                    <a:pt x="2943" y="963"/>
                    <a:pt x="2940" y="966"/>
                    <a:pt x="2937" y="966"/>
                  </a:cubicBezTo>
                  <a:cubicBezTo>
                    <a:pt x="2903" y="966"/>
                    <a:pt x="2903" y="966"/>
                    <a:pt x="2903" y="966"/>
                  </a:cubicBezTo>
                  <a:cubicBezTo>
                    <a:pt x="2874" y="1040"/>
                    <a:pt x="2874" y="1040"/>
                    <a:pt x="2874" y="1040"/>
                  </a:cubicBezTo>
                  <a:cubicBezTo>
                    <a:pt x="2873" y="1043"/>
                    <a:pt x="2870" y="1044"/>
                    <a:pt x="2867" y="1044"/>
                  </a:cubicBezTo>
                  <a:cubicBezTo>
                    <a:pt x="2829" y="1044"/>
                    <a:pt x="2829" y="1044"/>
                    <a:pt x="2829" y="1044"/>
                  </a:cubicBezTo>
                  <a:cubicBezTo>
                    <a:pt x="2825" y="1044"/>
                    <a:pt x="2822" y="1041"/>
                    <a:pt x="2822" y="1038"/>
                  </a:cubicBezTo>
                  <a:cubicBezTo>
                    <a:pt x="2822" y="775"/>
                    <a:pt x="2822" y="775"/>
                    <a:pt x="2822" y="775"/>
                  </a:cubicBezTo>
                  <a:cubicBezTo>
                    <a:pt x="2805" y="775"/>
                    <a:pt x="2805" y="775"/>
                    <a:pt x="2805" y="775"/>
                  </a:cubicBezTo>
                  <a:cubicBezTo>
                    <a:pt x="2781" y="890"/>
                    <a:pt x="2781" y="890"/>
                    <a:pt x="2781" y="890"/>
                  </a:cubicBezTo>
                  <a:cubicBezTo>
                    <a:pt x="2780" y="893"/>
                    <a:pt x="2778" y="896"/>
                    <a:pt x="2775" y="896"/>
                  </a:cubicBezTo>
                  <a:cubicBezTo>
                    <a:pt x="2775" y="896"/>
                    <a:pt x="2775" y="896"/>
                    <a:pt x="2775" y="896"/>
                  </a:cubicBezTo>
                  <a:cubicBezTo>
                    <a:pt x="2503" y="895"/>
                    <a:pt x="2503" y="895"/>
                    <a:pt x="2503" y="895"/>
                  </a:cubicBezTo>
                  <a:cubicBezTo>
                    <a:pt x="2499" y="895"/>
                    <a:pt x="2496" y="892"/>
                    <a:pt x="2496" y="889"/>
                  </a:cubicBezTo>
                  <a:cubicBezTo>
                    <a:pt x="2496" y="835"/>
                    <a:pt x="2496" y="835"/>
                    <a:pt x="2496" y="835"/>
                  </a:cubicBezTo>
                  <a:cubicBezTo>
                    <a:pt x="2475" y="830"/>
                    <a:pt x="2475" y="830"/>
                    <a:pt x="2475" y="830"/>
                  </a:cubicBezTo>
                  <a:cubicBezTo>
                    <a:pt x="2472" y="830"/>
                    <a:pt x="2469" y="827"/>
                    <a:pt x="2469" y="824"/>
                  </a:cubicBezTo>
                  <a:cubicBezTo>
                    <a:pt x="2469" y="653"/>
                    <a:pt x="2469" y="653"/>
                    <a:pt x="2469" y="653"/>
                  </a:cubicBezTo>
                  <a:cubicBezTo>
                    <a:pt x="2453" y="653"/>
                    <a:pt x="2453" y="653"/>
                    <a:pt x="2453" y="653"/>
                  </a:cubicBezTo>
                  <a:cubicBezTo>
                    <a:pt x="2451" y="653"/>
                    <a:pt x="2449" y="652"/>
                    <a:pt x="2448" y="650"/>
                  </a:cubicBezTo>
                  <a:cubicBezTo>
                    <a:pt x="2438" y="631"/>
                    <a:pt x="2438" y="631"/>
                    <a:pt x="2438" y="631"/>
                  </a:cubicBezTo>
                  <a:cubicBezTo>
                    <a:pt x="2430" y="631"/>
                    <a:pt x="2430" y="631"/>
                    <a:pt x="2430" y="631"/>
                  </a:cubicBezTo>
                  <a:cubicBezTo>
                    <a:pt x="2420" y="650"/>
                    <a:pt x="2420" y="650"/>
                    <a:pt x="2420" y="650"/>
                  </a:cubicBezTo>
                  <a:cubicBezTo>
                    <a:pt x="2419" y="652"/>
                    <a:pt x="2417" y="653"/>
                    <a:pt x="2415" y="653"/>
                  </a:cubicBezTo>
                  <a:cubicBezTo>
                    <a:pt x="2400" y="653"/>
                    <a:pt x="2400" y="653"/>
                    <a:pt x="2400" y="653"/>
                  </a:cubicBezTo>
                  <a:cubicBezTo>
                    <a:pt x="2400" y="693"/>
                    <a:pt x="2400" y="693"/>
                    <a:pt x="2400" y="693"/>
                  </a:cubicBezTo>
                  <a:cubicBezTo>
                    <a:pt x="2400" y="697"/>
                    <a:pt x="2397" y="700"/>
                    <a:pt x="2393" y="700"/>
                  </a:cubicBezTo>
                  <a:cubicBezTo>
                    <a:pt x="2300" y="700"/>
                    <a:pt x="2300" y="700"/>
                    <a:pt x="2300" y="700"/>
                  </a:cubicBezTo>
                  <a:cubicBezTo>
                    <a:pt x="2300" y="718"/>
                    <a:pt x="2300" y="718"/>
                    <a:pt x="2300" y="718"/>
                  </a:cubicBezTo>
                  <a:cubicBezTo>
                    <a:pt x="2395" y="718"/>
                    <a:pt x="2395" y="718"/>
                    <a:pt x="2395" y="718"/>
                  </a:cubicBezTo>
                  <a:cubicBezTo>
                    <a:pt x="2398" y="718"/>
                    <a:pt x="2401" y="721"/>
                    <a:pt x="2401" y="725"/>
                  </a:cubicBezTo>
                  <a:cubicBezTo>
                    <a:pt x="2401" y="828"/>
                    <a:pt x="2401" y="828"/>
                    <a:pt x="2401" y="828"/>
                  </a:cubicBezTo>
                  <a:cubicBezTo>
                    <a:pt x="2401" y="830"/>
                    <a:pt x="2400" y="832"/>
                    <a:pt x="2398" y="833"/>
                  </a:cubicBezTo>
                  <a:cubicBezTo>
                    <a:pt x="2396" y="835"/>
                    <a:pt x="2393" y="835"/>
                    <a:pt x="2391" y="833"/>
                  </a:cubicBezTo>
                  <a:cubicBezTo>
                    <a:pt x="2307" y="786"/>
                    <a:pt x="2307" y="786"/>
                    <a:pt x="2307" y="786"/>
                  </a:cubicBezTo>
                  <a:cubicBezTo>
                    <a:pt x="2305" y="797"/>
                    <a:pt x="2305" y="797"/>
                    <a:pt x="2305" y="797"/>
                  </a:cubicBezTo>
                  <a:cubicBezTo>
                    <a:pt x="2379" y="849"/>
                    <a:pt x="2379" y="849"/>
                    <a:pt x="2379" y="849"/>
                  </a:cubicBezTo>
                  <a:cubicBezTo>
                    <a:pt x="2380" y="850"/>
                    <a:pt x="2381" y="852"/>
                    <a:pt x="2381" y="854"/>
                  </a:cubicBezTo>
                  <a:cubicBezTo>
                    <a:pt x="2381" y="888"/>
                    <a:pt x="2381" y="888"/>
                    <a:pt x="2381" y="888"/>
                  </a:cubicBezTo>
                  <a:cubicBezTo>
                    <a:pt x="2381" y="892"/>
                    <a:pt x="2378" y="895"/>
                    <a:pt x="2375" y="895"/>
                  </a:cubicBezTo>
                  <a:cubicBezTo>
                    <a:pt x="2170" y="895"/>
                    <a:pt x="2170" y="895"/>
                    <a:pt x="2170" y="895"/>
                  </a:cubicBezTo>
                  <a:cubicBezTo>
                    <a:pt x="2167" y="895"/>
                    <a:pt x="2164" y="892"/>
                    <a:pt x="2164" y="888"/>
                  </a:cubicBezTo>
                  <a:cubicBezTo>
                    <a:pt x="2164" y="857"/>
                    <a:pt x="2164" y="857"/>
                    <a:pt x="2164" y="857"/>
                  </a:cubicBezTo>
                  <a:cubicBezTo>
                    <a:pt x="2164" y="855"/>
                    <a:pt x="2165" y="853"/>
                    <a:pt x="2167" y="852"/>
                  </a:cubicBezTo>
                  <a:cubicBezTo>
                    <a:pt x="2250" y="797"/>
                    <a:pt x="2250" y="797"/>
                    <a:pt x="2250" y="797"/>
                  </a:cubicBezTo>
                  <a:cubicBezTo>
                    <a:pt x="2249" y="786"/>
                    <a:pt x="2249" y="786"/>
                    <a:pt x="2249" y="786"/>
                  </a:cubicBezTo>
                  <a:cubicBezTo>
                    <a:pt x="2162" y="832"/>
                    <a:pt x="2162" y="832"/>
                    <a:pt x="2162" y="832"/>
                  </a:cubicBezTo>
                  <a:cubicBezTo>
                    <a:pt x="2160" y="833"/>
                    <a:pt x="2158" y="833"/>
                    <a:pt x="2156" y="831"/>
                  </a:cubicBezTo>
                  <a:cubicBezTo>
                    <a:pt x="2154" y="830"/>
                    <a:pt x="2152" y="828"/>
                    <a:pt x="2152" y="826"/>
                  </a:cubicBezTo>
                  <a:cubicBezTo>
                    <a:pt x="2152" y="725"/>
                    <a:pt x="2152" y="725"/>
                    <a:pt x="2152" y="725"/>
                  </a:cubicBezTo>
                  <a:cubicBezTo>
                    <a:pt x="2152" y="721"/>
                    <a:pt x="2155" y="718"/>
                    <a:pt x="2159" y="718"/>
                  </a:cubicBezTo>
                  <a:cubicBezTo>
                    <a:pt x="2256" y="718"/>
                    <a:pt x="2256" y="718"/>
                    <a:pt x="2256" y="718"/>
                  </a:cubicBezTo>
                  <a:cubicBezTo>
                    <a:pt x="2256" y="700"/>
                    <a:pt x="2256" y="700"/>
                    <a:pt x="2256" y="700"/>
                  </a:cubicBezTo>
                  <a:cubicBezTo>
                    <a:pt x="2160" y="700"/>
                    <a:pt x="2160" y="700"/>
                    <a:pt x="2160" y="700"/>
                  </a:cubicBezTo>
                  <a:cubicBezTo>
                    <a:pt x="2156" y="700"/>
                    <a:pt x="2153" y="697"/>
                    <a:pt x="2153" y="694"/>
                  </a:cubicBezTo>
                  <a:cubicBezTo>
                    <a:pt x="2153" y="653"/>
                    <a:pt x="2153" y="653"/>
                    <a:pt x="2153" y="653"/>
                  </a:cubicBezTo>
                  <a:cubicBezTo>
                    <a:pt x="2136" y="653"/>
                    <a:pt x="2136" y="653"/>
                    <a:pt x="2136" y="653"/>
                  </a:cubicBezTo>
                  <a:cubicBezTo>
                    <a:pt x="2134" y="653"/>
                    <a:pt x="2131" y="652"/>
                    <a:pt x="2130" y="649"/>
                  </a:cubicBezTo>
                  <a:cubicBezTo>
                    <a:pt x="2121" y="630"/>
                    <a:pt x="2121" y="630"/>
                    <a:pt x="2121" y="630"/>
                  </a:cubicBezTo>
                  <a:cubicBezTo>
                    <a:pt x="2114" y="630"/>
                    <a:pt x="2114" y="630"/>
                    <a:pt x="2114" y="630"/>
                  </a:cubicBezTo>
                  <a:cubicBezTo>
                    <a:pt x="2103" y="650"/>
                    <a:pt x="2103" y="650"/>
                    <a:pt x="2103" y="650"/>
                  </a:cubicBezTo>
                  <a:cubicBezTo>
                    <a:pt x="2102" y="652"/>
                    <a:pt x="2099" y="653"/>
                    <a:pt x="2097" y="653"/>
                  </a:cubicBezTo>
                  <a:cubicBezTo>
                    <a:pt x="2084" y="653"/>
                    <a:pt x="2084" y="653"/>
                    <a:pt x="2084" y="653"/>
                  </a:cubicBezTo>
                  <a:cubicBezTo>
                    <a:pt x="2083" y="824"/>
                    <a:pt x="2083" y="824"/>
                    <a:pt x="2083" y="824"/>
                  </a:cubicBezTo>
                  <a:cubicBezTo>
                    <a:pt x="2083" y="827"/>
                    <a:pt x="2081" y="830"/>
                    <a:pt x="2078" y="831"/>
                  </a:cubicBezTo>
                  <a:cubicBezTo>
                    <a:pt x="2058" y="835"/>
                    <a:pt x="2058" y="835"/>
                    <a:pt x="2058" y="835"/>
                  </a:cubicBezTo>
                  <a:cubicBezTo>
                    <a:pt x="2058" y="888"/>
                    <a:pt x="2058" y="888"/>
                    <a:pt x="2058" y="888"/>
                  </a:cubicBezTo>
                  <a:cubicBezTo>
                    <a:pt x="2058" y="892"/>
                    <a:pt x="2055" y="895"/>
                    <a:pt x="2051" y="895"/>
                  </a:cubicBezTo>
                  <a:cubicBezTo>
                    <a:pt x="1670" y="895"/>
                    <a:pt x="1670" y="895"/>
                    <a:pt x="1670" y="895"/>
                  </a:cubicBezTo>
                  <a:cubicBezTo>
                    <a:pt x="1668" y="895"/>
                    <a:pt x="1667" y="894"/>
                    <a:pt x="1666" y="893"/>
                  </a:cubicBezTo>
                  <a:cubicBezTo>
                    <a:pt x="1664" y="892"/>
                    <a:pt x="1664" y="890"/>
                    <a:pt x="1664" y="888"/>
                  </a:cubicBezTo>
                  <a:cubicBezTo>
                    <a:pt x="1663" y="234"/>
                    <a:pt x="1663" y="234"/>
                    <a:pt x="1663" y="234"/>
                  </a:cubicBezTo>
                  <a:cubicBezTo>
                    <a:pt x="1647" y="234"/>
                    <a:pt x="1647" y="234"/>
                    <a:pt x="1647" y="234"/>
                  </a:cubicBezTo>
                  <a:cubicBezTo>
                    <a:pt x="1645" y="234"/>
                    <a:pt x="1643" y="234"/>
                    <a:pt x="1642" y="232"/>
                  </a:cubicBezTo>
                  <a:cubicBezTo>
                    <a:pt x="1641" y="231"/>
                    <a:pt x="1640" y="229"/>
                    <a:pt x="1640" y="228"/>
                  </a:cubicBezTo>
                  <a:cubicBezTo>
                    <a:pt x="1640" y="148"/>
                    <a:pt x="1640" y="148"/>
                    <a:pt x="1640" y="148"/>
                  </a:cubicBezTo>
                  <a:cubicBezTo>
                    <a:pt x="1625" y="148"/>
                    <a:pt x="1625" y="148"/>
                    <a:pt x="1625" y="148"/>
                  </a:cubicBezTo>
                  <a:cubicBezTo>
                    <a:pt x="1621" y="148"/>
                    <a:pt x="1618" y="146"/>
                    <a:pt x="1618" y="142"/>
                  </a:cubicBezTo>
                  <a:cubicBezTo>
                    <a:pt x="1617" y="116"/>
                    <a:pt x="1617" y="116"/>
                    <a:pt x="1617" y="116"/>
                  </a:cubicBezTo>
                  <a:cubicBezTo>
                    <a:pt x="1522" y="16"/>
                    <a:pt x="1522" y="16"/>
                    <a:pt x="1522" y="16"/>
                  </a:cubicBezTo>
                  <a:cubicBezTo>
                    <a:pt x="1427" y="114"/>
                    <a:pt x="1427" y="114"/>
                    <a:pt x="1427" y="114"/>
                  </a:cubicBezTo>
                  <a:cubicBezTo>
                    <a:pt x="1427" y="142"/>
                    <a:pt x="1427" y="142"/>
                    <a:pt x="1427" y="142"/>
                  </a:cubicBezTo>
                  <a:cubicBezTo>
                    <a:pt x="1427" y="146"/>
                    <a:pt x="1424" y="149"/>
                    <a:pt x="1421" y="149"/>
                  </a:cubicBezTo>
                  <a:cubicBezTo>
                    <a:pt x="1405" y="149"/>
                    <a:pt x="1405" y="149"/>
                    <a:pt x="1405" y="149"/>
                  </a:cubicBezTo>
                  <a:cubicBezTo>
                    <a:pt x="1405" y="231"/>
                    <a:pt x="1405" y="231"/>
                    <a:pt x="1405" y="231"/>
                  </a:cubicBezTo>
                  <a:cubicBezTo>
                    <a:pt x="1405" y="235"/>
                    <a:pt x="1402" y="238"/>
                    <a:pt x="1398" y="238"/>
                  </a:cubicBezTo>
                  <a:cubicBezTo>
                    <a:pt x="1381" y="238"/>
                    <a:pt x="1381" y="238"/>
                    <a:pt x="1381" y="238"/>
                  </a:cubicBezTo>
                  <a:cubicBezTo>
                    <a:pt x="1381" y="889"/>
                    <a:pt x="1381" y="889"/>
                    <a:pt x="1381" y="889"/>
                  </a:cubicBezTo>
                  <a:cubicBezTo>
                    <a:pt x="1381" y="891"/>
                    <a:pt x="1380" y="893"/>
                    <a:pt x="1379" y="894"/>
                  </a:cubicBezTo>
                  <a:cubicBezTo>
                    <a:pt x="1378" y="895"/>
                    <a:pt x="1376" y="896"/>
                    <a:pt x="1374" y="896"/>
                  </a:cubicBezTo>
                  <a:cubicBezTo>
                    <a:pt x="865" y="896"/>
                    <a:pt x="865" y="896"/>
                    <a:pt x="865" y="896"/>
                  </a:cubicBezTo>
                  <a:cubicBezTo>
                    <a:pt x="862" y="896"/>
                    <a:pt x="859" y="893"/>
                    <a:pt x="859" y="889"/>
                  </a:cubicBezTo>
                  <a:cubicBezTo>
                    <a:pt x="859" y="829"/>
                    <a:pt x="859" y="829"/>
                    <a:pt x="859" y="829"/>
                  </a:cubicBezTo>
                  <a:cubicBezTo>
                    <a:pt x="822" y="829"/>
                    <a:pt x="822" y="829"/>
                    <a:pt x="822" y="829"/>
                  </a:cubicBezTo>
                  <a:cubicBezTo>
                    <a:pt x="794" y="1077"/>
                    <a:pt x="794" y="1077"/>
                    <a:pt x="794" y="1077"/>
                  </a:cubicBezTo>
                  <a:cubicBezTo>
                    <a:pt x="793" y="1080"/>
                    <a:pt x="791" y="1083"/>
                    <a:pt x="787" y="1083"/>
                  </a:cubicBezTo>
                  <a:cubicBezTo>
                    <a:pt x="745" y="1083"/>
                    <a:pt x="745" y="1083"/>
                    <a:pt x="745" y="1083"/>
                  </a:cubicBezTo>
                  <a:cubicBezTo>
                    <a:pt x="741" y="1083"/>
                    <a:pt x="738" y="1080"/>
                    <a:pt x="738" y="1077"/>
                  </a:cubicBezTo>
                  <a:cubicBezTo>
                    <a:pt x="710" y="740"/>
                    <a:pt x="710" y="740"/>
                    <a:pt x="710" y="740"/>
                  </a:cubicBezTo>
                  <a:cubicBezTo>
                    <a:pt x="672" y="740"/>
                    <a:pt x="672" y="740"/>
                    <a:pt x="672" y="740"/>
                  </a:cubicBezTo>
                  <a:cubicBezTo>
                    <a:pt x="638" y="1002"/>
                    <a:pt x="638" y="1002"/>
                    <a:pt x="638" y="1002"/>
                  </a:cubicBezTo>
                  <a:cubicBezTo>
                    <a:pt x="637" y="1006"/>
                    <a:pt x="634" y="1008"/>
                    <a:pt x="631" y="1008"/>
                  </a:cubicBezTo>
                  <a:cubicBezTo>
                    <a:pt x="580" y="1008"/>
                    <a:pt x="580" y="1008"/>
                    <a:pt x="580" y="1008"/>
                  </a:cubicBezTo>
                  <a:cubicBezTo>
                    <a:pt x="576" y="1008"/>
                    <a:pt x="573" y="1005"/>
                    <a:pt x="573" y="1002"/>
                  </a:cubicBezTo>
                  <a:cubicBezTo>
                    <a:pt x="573" y="946"/>
                    <a:pt x="573" y="946"/>
                    <a:pt x="573" y="946"/>
                  </a:cubicBezTo>
                  <a:cubicBezTo>
                    <a:pt x="552" y="946"/>
                    <a:pt x="552" y="946"/>
                    <a:pt x="552" y="946"/>
                  </a:cubicBezTo>
                  <a:cubicBezTo>
                    <a:pt x="511" y="1105"/>
                    <a:pt x="511" y="1105"/>
                    <a:pt x="511" y="1105"/>
                  </a:cubicBezTo>
                  <a:cubicBezTo>
                    <a:pt x="510" y="1108"/>
                    <a:pt x="507" y="1110"/>
                    <a:pt x="504" y="111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5146329" y="-7091088"/>
              <a:ext cx="13611225" cy="3230563"/>
            </a:xfrm>
            <a:custGeom>
              <a:avLst/>
              <a:gdLst>
                <a:gd name="T0" fmla="*/ 2785 w 3628"/>
                <a:gd name="T1" fmla="*/ 613 h 860"/>
                <a:gd name="T2" fmla="*/ 2693 w 3628"/>
                <a:gd name="T3" fmla="*/ 770 h 860"/>
                <a:gd name="T4" fmla="*/ 2104 w 3628"/>
                <a:gd name="T5" fmla="*/ 173 h 860"/>
                <a:gd name="T6" fmla="*/ 2120 w 3628"/>
                <a:gd name="T7" fmla="*/ 127 h 860"/>
                <a:gd name="T8" fmla="*/ 2099 w 3628"/>
                <a:gd name="T9" fmla="*/ 87 h 860"/>
                <a:gd name="T10" fmla="*/ 2106 w 3628"/>
                <a:gd name="T11" fmla="*/ 57 h 860"/>
                <a:gd name="T12" fmla="*/ 2083 w 3628"/>
                <a:gd name="T13" fmla="*/ 52 h 860"/>
                <a:gd name="T14" fmla="*/ 2073 w 3628"/>
                <a:gd name="T15" fmla="*/ 60 h 860"/>
                <a:gd name="T16" fmla="*/ 2060 w 3628"/>
                <a:gd name="T17" fmla="*/ 107 h 860"/>
                <a:gd name="T18" fmla="*/ 2060 w 3628"/>
                <a:gd name="T19" fmla="*/ 135 h 860"/>
                <a:gd name="T20" fmla="*/ 2068 w 3628"/>
                <a:gd name="T21" fmla="*/ 683 h 860"/>
                <a:gd name="T22" fmla="*/ 1112 w 3628"/>
                <a:gd name="T23" fmla="*/ 683 h 860"/>
                <a:gd name="T24" fmla="*/ 1115 w 3628"/>
                <a:gd name="T25" fmla="*/ 416 h 860"/>
                <a:gd name="T26" fmla="*/ 1097 w 3628"/>
                <a:gd name="T27" fmla="*/ 346 h 860"/>
                <a:gd name="T28" fmla="*/ 1068 w 3628"/>
                <a:gd name="T29" fmla="*/ 390 h 860"/>
                <a:gd name="T30" fmla="*/ 1060 w 3628"/>
                <a:gd name="T31" fmla="*/ 460 h 860"/>
                <a:gd name="T32" fmla="*/ 992 w 3628"/>
                <a:gd name="T33" fmla="*/ 563 h 860"/>
                <a:gd name="T34" fmla="*/ 976 w 3628"/>
                <a:gd name="T35" fmla="*/ 524 h 860"/>
                <a:gd name="T36" fmla="*/ 928 w 3628"/>
                <a:gd name="T37" fmla="*/ 518 h 860"/>
                <a:gd name="T38" fmla="*/ 910 w 3628"/>
                <a:gd name="T39" fmla="*/ 570 h 860"/>
                <a:gd name="T40" fmla="*/ 745 w 3628"/>
                <a:gd name="T41" fmla="*/ 496 h 860"/>
                <a:gd name="T42" fmla="*/ 703 w 3628"/>
                <a:gd name="T43" fmla="*/ 524 h 860"/>
                <a:gd name="T44" fmla="*/ 679 w 3628"/>
                <a:gd name="T45" fmla="*/ 496 h 860"/>
                <a:gd name="T46" fmla="*/ 522 w 3628"/>
                <a:gd name="T47" fmla="*/ 563 h 860"/>
                <a:gd name="T48" fmla="*/ 505 w 3628"/>
                <a:gd name="T49" fmla="*/ 524 h 860"/>
                <a:gd name="T50" fmla="*/ 456 w 3628"/>
                <a:gd name="T51" fmla="*/ 518 h 860"/>
                <a:gd name="T52" fmla="*/ 436 w 3628"/>
                <a:gd name="T53" fmla="*/ 690 h 860"/>
                <a:gd name="T54" fmla="*/ 29 w 3628"/>
                <a:gd name="T55" fmla="*/ 676 h 860"/>
                <a:gd name="T56" fmla="*/ 450 w 3628"/>
                <a:gd name="T57" fmla="*/ 469 h 860"/>
                <a:gd name="T58" fmla="*/ 470 w 3628"/>
                <a:gd name="T59" fmla="*/ 506 h 860"/>
                <a:gd name="T60" fmla="*/ 496 w 3628"/>
                <a:gd name="T61" fmla="*/ 490 h 860"/>
                <a:gd name="T62" fmla="*/ 536 w 3628"/>
                <a:gd name="T63" fmla="*/ 494 h 860"/>
                <a:gd name="T64" fmla="*/ 680 w 3628"/>
                <a:gd name="T65" fmla="*/ 472 h 860"/>
                <a:gd name="T66" fmla="*/ 706 w 3628"/>
                <a:gd name="T67" fmla="*/ 506 h 860"/>
                <a:gd name="T68" fmla="*/ 733 w 3628"/>
                <a:gd name="T69" fmla="*/ 490 h 860"/>
                <a:gd name="T70" fmla="*/ 772 w 3628"/>
                <a:gd name="T71" fmla="*/ 494 h 860"/>
                <a:gd name="T72" fmla="*/ 916 w 3628"/>
                <a:gd name="T73" fmla="*/ 472 h 860"/>
                <a:gd name="T74" fmla="*/ 941 w 3628"/>
                <a:gd name="T75" fmla="*/ 506 h 860"/>
                <a:gd name="T76" fmla="*/ 967 w 3628"/>
                <a:gd name="T77" fmla="*/ 490 h 860"/>
                <a:gd name="T78" fmla="*/ 1005 w 3628"/>
                <a:gd name="T79" fmla="*/ 494 h 860"/>
                <a:gd name="T80" fmla="*/ 1042 w 3628"/>
                <a:gd name="T81" fmla="*/ 456 h 860"/>
                <a:gd name="T82" fmla="*/ 1054 w 3628"/>
                <a:gd name="T83" fmla="*/ 388 h 860"/>
                <a:gd name="T84" fmla="*/ 1076 w 3628"/>
                <a:gd name="T85" fmla="*/ 312 h 860"/>
                <a:gd name="T86" fmla="*/ 1101 w 3628"/>
                <a:gd name="T87" fmla="*/ 312 h 860"/>
                <a:gd name="T88" fmla="*/ 1123 w 3628"/>
                <a:gd name="T89" fmla="*/ 388 h 860"/>
                <a:gd name="T90" fmla="*/ 1135 w 3628"/>
                <a:gd name="T91" fmla="*/ 456 h 860"/>
                <a:gd name="T92" fmla="*/ 2054 w 3628"/>
                <a:gd name="T93" fmla="*/ 179 h 860"/>
                <a:gd name="T94" fmla="*/ 2046 w 3628"/>
                <a:gd name="T95" fmla="*/ 102 h 860"/>
                <a:gd name="T96" fmla="*/ 2056 w 3628"/>
                <a:gd name="T97" fmla="*/ 67 h 860"/>
                <a:gd name="T98" fmla="*/ 2086 w 3628"/>
                <a:gd name="T99" fmla="*/ 0 h 860"/>
                <a:gd name="T100" fmla="*/ 2119 w 3628"/>
                <a:gd name="T101" fmla="*/ 61 h 860"/>
                <a:gd name="T102" fmla="*/ 2125 w 3628"/>
                <a:gd name="T103" fmla="*/ 102 h 860"/>
                <a:gd name="T104" fmla="*/ 2117 w 3628"/>
                <a:gd name="T105" fmla="*/ 179 h 860"/>
                <a:gd name="T106" fmla="*/ 2707 w 3628"/>
                <a:gd name="T107" fmla="*/ 764 h 860"/>
                <a:gd name="T108" fmla="*/ 2807 w 3628"/>
                <a:gd name="T109" fmla="*/ 600 h 860"/>
                <a:gd name="T110" fmla="*/ 2919 w 3628"/>
                <a:gd name="T111" fmla="*/ 471 h 860"/>
                <a:gd name="T112" fmla="*/ 3078 w 3628"/>
                <a:gd name="T113" fmla="*/ 551 h 860"/>
                <a:gd name="T114" fmla="*/ 3168 w 3628"/>
                <a:gd name="T115" fmla="*/ 677 h 860"/>
                <a:gd name="T116" fmla="*/ 3123 w 3628"/>
                <a:gd name="T117" fmla="*/ 559 h 860"/>
                <a:gd name="T118" fmla="*/ 2987 w 3628"/>
                <a:gd name="T119" fmla="*/ 757 h 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28" h="860">
                  <a:moveTo>
                    <a:pt x="2878" y="860"/>
                  </a:moveTo>
                  <a:cubicBezTo>
                    <a:pt x="2832" y="860"/>
                    <a:pt x="2832" y="860"/>
                    <a:pt x="2832" y="860"/>
                  </a:cubicBezTo>
                  <a:cubicBezTo>
                    <a:pt x="2829" y="860"/>
                    <a:pt x="2826" y="857"/>
                    <a:pt x="2826" y="854"/>
                  </a:cubicBezTo>
                  <a:cubicBezTo>
                    <a:pt x="2801" y="613"/>
                    <a:pt x="2801" y="613"/>
                    <a:pt x="2801" y="613"/>
                  </a:cubicBezTo>
                  <a:cubicBezTo>
                    <a:pt x="2785" y="613"/>
                    <a:pt x="2785" y="613"/>
                    <a:pt x="2785" y="613"/>
                  </a:cubicBezTo>
                  <a:cubicBezTo>
                    <a:pt x="2762" y="771"/>
                    <a:pt x="2762" y="771"/>
                    <a:pt x="2762" y="771"/>
                  </a:cubicBezTo>
                  <a:cubicBezTo>
                    <a:pt x="2762" y="775"/>
                    <a:pt x="2759" y="777"/>
                    <a:pt x="2755" y="777"/>
                  </a:cubicBezTo>
                  <a:cubicBezTo>
                    <a:pt x="2700" y="777"/>
                    <a:pt x="2700" y="777"/>
                    <a:pt x="2700" y="777"/>
                  </a:cubicBezTo>
                  <a:cubicBezTo>
                    <a:pt x="2698" y="777"/>
                    <a:pt x="2696" y="776"/>
                    <a:pt x="2695" y="775"/>
                  </a:cubicBezTo>
                  <a:cubicBezTo>
                    <a:pt x="2694" y="774"/>
                    <a:pt x="2693" y="772"/>
                    <a:pt x="2693" y="770"/>
                  </a:cubicBezTo>
                  <a:cubicBezTo>
                    <a:pt x="2693" y="689"/>
                    <a:pt x="2693" y="689"/>
                    <a:pt x="2693" y="689"/>
                  </a:cubicBezTo>
                  <a:cubicBezTo>
                    <a:pt x="2110" y="689"/>
                    <a:pt x="2110" y="689"/>
                    <a:pt x="2110" y="689"/>
                  </a:cubicBezTo>
                  <a:cubicBezTo>
                    <a:pt x="2109" y="689"/>
                    <a:pt x="2107" y="688"/>
                    <a:pt x="2106" y="687"/>
                  </a:cubicBezTo>
                  <a:cubicBezTo>
                    <a:pt x="2104" y="686"/>
                    <a:pt x="2104" y="684"/>
                    <a:pt x="2104" y="682"/>
                  </a:cubicBezTo>
                  <a:cubicBezTo>
                    <a:pt x="2104" y="173"/>
                    <a:pt x="2104" y="173"/>
                    <a:pt x="2104" y="173"/>
                  </a:cubicBezTo>
                  <a:cubicBezTo>
                    <a:pt x="2104" y="169"/>
                    <a:pt x="2107" y="166"/>
                    <a:pt x="2111" y="166"/>
                  </a:cubicBezTo>
                  <a:cubicBezTo>
                    <a:pt x="2112" y="166"/>
                    <a:pt x="2112" y="166"/>
                    <a:pt x="2112" y="166"/>
                  </a:cubicBezTo>
                  <a:cubicBezTo>
                    <a:pt x="2112" y="135"/>
                    <a:pt x="2112" y="135"/>
                    <a:pt x="2112" y="135"/>
                  </a:cubicBezTo>
                  <a:cubicBezTo>
                    <a:pt x="2112" y="132"/>
                    <a:pt x="2115" y="129"/>
                    <a:pt x="2118" y="129"/>
                  </a:cubicBezTo>
                  <a:cubicBezTo>
                    <a:pt x="2119" y="129"/>
                    <a:pt x="2120" y="128"/>
                    <a:pt x="2120" y="127"/>
                  </a:cubicBezTo>
                  <a:cubicBezTo>
                    <a:pt x="2120" y="116"/>
                    <a:pt x="2120" y="116"/>
                    <a:pt x="2120" y="116"/>
                  </a:cubicBezTo>
                  <a:cubicBezTo>
                    <a:pt x="2120" y="115"/>
                    <a:pt x="2119" y="114"/>
                    <a:pt x="2118" y="114"/>
                  </a:cubicBezTo>
                  <a:cubicBezTo>
                    <a:pt x="2115" y="114"/>
                    <a:pt x="2112" y="111"/>
                    <a:pt x="2112" y="107"/>
                  </a:cubicBezTo>
                  <a:cubicBezTo>
                    <a:pt x="2112" y="87"/>
                    <a:pt x="2112" y="87"/>
                    <a:pt x="2112" y="87"/>
                  </a:cubicBezTo>
                  <a:cubicBezTo>
                    <a:pt x="2099" y="87"/>
                    <a:pt x="2099" y="87"/>
                    <a:pt x="2099" y="87"/>
                  </a:cubicBezTo>
                  <a:cubicBezTo>
                    <a:pt x="2095" y="87"/>
                    <a:pt x="2092" y="84"/>
                    <a:pt x="2092" y="80"/>
                  </a:cubicBezTo>
                  <a:cubicBezTo>
                    <a:pt x="2092" y="67"/>
                    <a:pt x="2092" y="67"/>
                    <a:pt x="2092" y="67"/>
                  </a:cubicBezTo>
                  <a:cubicBezTo>
                    <a:pt x="2092" y="63"/>
                    <a:pt x="2095" y="60"/>
                    <a:pt x="2099" y="60"/>
                  </a:cubicBezTo>
                  <a:cubicBezTo>
                    <a:pt x="2101" y="60"/>
                    <a:pt x="2101" y="60"/>
                    <a:pt x="2101" y="60"/>
                  </a:cubicBezTo>
                  <a:cubicBezTo>
                    <a:pt x="2103" y="60"/>
                    <a:pt x="2105" y="59"/>
                    <a:pt x="2106" y="57"/>
                  </a:cubicBezTo>
                  <a:cubicBezTo>
                    <a:pt x="2106" y="56"/>
                    <a:pt x="2105" y="54"/>
                    <a:pt x="2105" y="54"/>
                  </a:cubicBezTo>
                  <a:cubicBezTo>
                    <a:pt x="2104" y="53"/>
                    <a:pt x="2103" y="52"/>
                    <a:pt x="2102" y="52"/>
                  </a:cubicBezTo>
                  <a:cubicBezTo>
                    <a:pt x="2088" y="52"/>
                    <a:pt x="2088" y="52"/>
                    <a:pt x="2088" y="52"/>
                  </a:cubicBezTo>
                  <a:cubicBezTo>
                    <a:pt x="2087" y="52"/>
                    <a:pt x="2087" y="52"/>
                    <a:pt x="2086" y="51"/>
                  </a:cubicBezTo>
                  <a:cubicBezTo>
                    <a:pt x="2085" y="52"/>
                    <a:pt x="2084" y="52"/>
                    <a:pt x="2083" y="52"/>
                  </a:cubicBezTo>
                  <a:cubicBezTo>
                    <a:pt x="2070" y="52"/>
                    <a:pt x="2070" y="52"/>
                    <a:pt x="2070" y="52"/>
                  </a:cubicBezTo>
                  <a:cubicBezTo>
                    <a:pt x="2068" y="52"/>
                    <a:pt x="2066" y="53"/>
                    <a:pt x="2066" y="55"/>
                  </a:cubicBezTo>
                  <a:cubicBezTo>
                    <a:pt x="2065" y="57"/>
                    <a:pt x="2066" y="58"/>
                    <a:pt x="2067" y="59"/>
                  </a:cubicBezTo>
                  <a:cubicBezTo>
                    <a:pt x="2067" y="60"/>
                    <a:pt x="2069" y="60"/>
                    <a:pt x="2070" y="60"/>
                  </a:cubicBezTo>
                  <a:cubicBezTo>
                    <a:pt x="2073" y="60"/>
                    <a:pt x="2073" y="60"/>
                    <a:pt x="2073" y="60"/>
                  </a:cubicBezTo>
                  <a:cubicBezTo>
                    <a:pt x="2077" y="60"/>
                    <a:pt x="2080" y="63"/>
                    <a:pt x="2080" y="67"/>
                  </a:cubicBezTo>
                  <a:cubicBezTo>
                    <a:pt x="2080" y="80"/>
                    <a:pt x="2080" y="80"/>
                    <a:pt x="2080" y="80"/>
                  </a:cubicBezTo>
                  <a:cubicBezTo>
                    <a:pt x="2080" y="84"/>
                    <a:pt x="2077" y="87"/>
                    <a:pt x="2073" y="87"/>
                  </a:cubicBezTo>
                  <a:cubicBezTo>
                    <a:pt x="2060" y="87"/>
                    <a:pt x="2060" y="87"/>
                    <a:pt x="2060" y="87"/>
                  </a:cubicBezTo>
                  <a:cubicBezTo>
                    <a:pt x="2060" y="107"/>
                    <a:pt x="2060" y="107"/>
                    <a:pt x="2060" y="107"/>
                  </a:cubicBezTo>
                  <a:cubicBezTo>
                    <a:pt x="2060" y="111"/>
                    <a:pt x="2057" y="114"/>
                    <a:pt x="2053" y="114"/>
                  </a:cubicBezTo>
                  <a:cubicBezTo>
                    <a:pt x="2052" y="114"/>
                    <a:pt x="2051" y="115"/>
                    <a:pt x="2051" y="116"/>
                  </a:cubicBezTo>
                  <a:cubicBezTo>
                    <a:pt x="2051" y="127"/>
                    <a:pt x="2051" y="127"/>
                    <a:pt x="2051" y="127"/>
                  </a:cubicBezTo>
                  <a:cubicBezTo>
                    <a:pt x="2051" y="128"/>
                    <a:pt x="2052" y="129"/>
                    <a:pt x="2053" y="129"/>
                  </a:cubicBezTo>
                  <a:cubicBezTo>
                    <a:pt x="2057" y="129"/>
                    <a:pt x="2060" y="132"/>
                    <a:pt x="2060" y="135"/>
                  </a:cubicBezTo>
                  <a:cubicBezTo>
                    <a:pt x="2060" y="166"/>
                    <a:pt x="2060" y="166"/>
                    <a:pt x="2060" y="166"/>
                  </a:cubicBezTo>
                  <a:cubicBezTo>
                    <a:pt x="2061" y="166"/>
                    <a:pt x="2061" y="166"/>
                    <a:pt x="2061" y="166"/>
                  </a:cubicBezTo>
                  <a:cubicBezTo>
                    <a:pt x="2063" y="166"/>
                    <a:pt x="2064" y="167"/>
                    <a:pt x="2066" y="168"/>
                  </a:cubicBezTo>
                  <a:cubicBezTo>
                    <a:pt x="2067" y="169"/>
                    <a:pt x="2068" y="171"/>
                    <a:pt x="2068" y="173"/>
                  </a:cubicBezTo>
                  <a:cubicBezTo>
                    <a:pt x="2068" y="683"/>
                    <a:pt x="2068" y="683"/>
                    <a:pt x="2068" y="683"/>
                  </a:cubicBezTo>
                  <a:cubicBezTo>
                    <a:pt x="2068" y="686"/>
                    <a:pt x="2065" y="689"/>
                    <a:pt x="2061" y="689"/>
                  </a:cubicBezTo>
                  <a:cubicBezTo>
                    <a:pt x="1119" y="690"/>
                    <a:pt x="1119" y="690"/>
                    <a:pt x="1119" y="690"/>
                  </a:cubicBezTo>
                  <a:cubicBezTo>
                    <a:pt x="1119" y="690"/>
                    <a:pt x="1119" y="690"/>
                    <a:pt x="1119" y="690"/>
                  </a:cubicBezTo>
                  <a:cubicBezTo>
                    <a:pt x="1117" y="690"/>
                    <a:pt x="1115" y="689"/>
                    <a:pt x="1114" y="688"/>
                  </a:cubicBezTo>
                  <a:cubicBezTo>
                    <a:pt x="1113" y="687"/>
                    <a:pt x="1112" y="685"/>
                    <a:pt x="1112" y="683"/>
                  </a:cubicBezTo>
                  <a:cubicBezTo>
                    <a:pt x="1112" y="467"/>
                    <a:pt x="1112" y="467"/>
                    <a:pt x="1112" y="467"/>
                  </a:cubicBezTo>
                  <a:cubicBezTo>
                    <a:pt x="1112" y="463"/>
                    <a:pt x="1114" y="461"/>
                    <a:pt x="1118" y="460"/>
                  </a:cubicBezTo>
                  <a:cubicBezTo>
                    <a:pt x="1119" y="460"/>
                    <a:pt x="1120" y="459"/>
                    <a:pt x="1122" y="459"/>
                  </a:cubicBezTo>
                  <a:cubicBezTo>
                    <a:pt x="1122" y="451"/>
                    <a:pt x="1122" y="432"/>
                    <a:pt x="1122" y="418"/>
                  </a:cubicBezTo>
                  <a:cubicBezTo>
                    <a:pt x="1115" y="416"/>
                    <a:pt x="1115" y="416"/>
                    <a:pt x="1115" y="416"/>
                  </a:cubicBezTo>
                  <a:cubicBezTo>
                    <a:pt x="1112" y="416"/>
                    <a:pt x="1109" y="413"/>
                    <a:pt x="1109" y="410"/>
                  </a:cubicBezTo>
                  <a:cubicBezTo>
                    <a:pt x="1109" y="390"/>
                    <a:pt x="1109" y="390"/>
                    <a:pt x="1109" y="390"/>
                  </a:cubicBezTo>
                  <a:cubicBezTo>
                    <a:pt x="1098" y="367"/>
                    <a:pt x="1098" y="367"/>
                    <a:pt x="1098" y="367"/>
                  </a:cubicBezTo>
                  <a:cubicBezTo>
                    <a:pt x="1097" y="366"/>
                    <a:pt x="1097" y="365"/>
                    <a:pt x="1097" y="364"/>
                  </a:cubicBezTo>
                  <a:cubicBezTo>
                    <a:pt x="1097" y="346"/>
                    <a:pt x="1097" y="346"/>
                    <a:pt x="1097" y="346"/>
                  </a:cubicBezTo>
                  <a:cubicBezTo>
                    <a:pt x="1096" y="342"/>
                    <a:pt x="1091" y="329"/>
                    <a:pt x="1089" y="318"/>
                  </a:cubicBezTo>
                  <a:cubicBezTo>
                    <a:pt x="1086" y="329"/>
                    <a:pt x="1081" y="342"/>
                    <a:pt x="1080" y="346"/>
                  </a:cubicBezTo>
                  <a:cubicBezTo>
                    <a:pt x="1080" y="364"/>
                    <a:pt x="1080" y="364"/>
                    <a:pt x="1080" y="364"/>
                  </a:cubicBezTo>
                  <a:cubicBezTo>
                    <a:pt x="1080" y="365"/>
                    <a:pt x="1080" y="366"/>
                    <a:pt x="1079" y="367"/>
                  </a:cubicBezTo>
                  <a:cubicBezTo>
                    <a:pt x="1068" y="390"/>
                    <a:pt x="1068" y="390"/>
                    <a:pt x="1068" y="390"/>
                  </a:cubicBezTo>
                  <a:cubicBezTo>
                    <a:pt x="1068" y="410"/>
                    <a:pt x="1068" y="410"/>
                    <a:pt x="1068" y="410"/>
                  </a:cubicBezTo>
                  <a:cubicBezTo>
                    <a:pt x="1068" y="413"/>
                    <a:pt x="1065" y="416"/>
                    <a:pt x="1062" y="416"/>
                  </a:cubicBezTo>
                  <a:cubicBezTo>
                    <a:pt x="1055" y="418"/>
                    <a:pt x="1055" y="418"/>
                    <a:pt x="1055" y="418"/>
                  </a:cubicBezTo>
                  <a:cubicBezTo>
                    <a:pt x="1055" y="432"/>
                    <a:pt x="1055" y="451"/>
                    <a:pt x="1055" y="459"/>
                  </a:cubicBezTo>
                  <a:cubicBezTo>
                    <a:pt x="1057" y="459"/>
                    <a:pt x="1058" y="460"/>
                    <a:pt x="1060" y="460"/>
                  </a:cubicBezTo>
                  <a:cubicBezTo>
                    <a:pt x="1063" y="461"/>
                    <a:pt x="1065" y="463"/>
                    <a:pt x="1065" y="467"/>
                  </a:cubicBezTo>
                  <a:cubicBezTo>
                    <a:pt x="1065" y="563"/>
                    <a:pt x="1065" y="563"/>
                    <a:pt x="1065" y="563"/>
                  </a:cubicBezTo>
                  <a:cubicBezTo>
                    <a:pt x="1065" y="567"/>
                    <a:pt x="1062" y="570"/>
                    <a:pt x="1058" y="570"/>
                  </a:cubicBezTo>
                  <a:cubicBezTo>
                    <a:pt x="998" y="570"/>
                    <a:pt x="998" y="570"/>
                    <a:pt x="998" y="570"/>
                  </a:cubicBezTo>
                  <a:cubicBezTo>
                    <a:pt x="995" y="570"/>
                    <a:pt x="992" y="567"/>
                    <a:pt x="992" y="563"/>
                  </a:cubicBezTo>
                  <a:cubicBezTo>
                    <a:pt x="992" y="496"/>
                    <a:pt x="992" y="496"/>
                    <a:pt x="992" y="496"/>
                  </a:cubicBezTo>
                  <a:cubicBezTo>
                    <a:pt x="985" y="487"/>
                    <a:pt x="985" y="487"/>
                    <a:pt x="985" y="487"/>
                  </a:cubicBezTo>
                  <a:cubicBezTo>
                    <a:pt x="980" y="496"/>
                    <a:pt x="980" y="496"/>
                    <a:pt x="980" y="496"/>
                  </a:cubicBezTo>
                  <a:cubicBezTo>
                    <a:pt x="980" y="518"/>
                    <a:pt x="980" y="518"/>
                    <a:pt x="980" y="518"/>
                  </a:cubicBezTo>
                  <a:cubicBezTo>
                    <a:pt x="980" y="521"/>
                    <a:pt x="978" y="523"/>
                    <a:pt x="976" y="524"/>
                  </a:cubicBezTo>
                  <a:cubicBezTo>
                    <a:pt x="974" y="525"/>
                    <a:pt x="972" y="525"/>
                    <a:pt x="970" y="524"/>
                  </a:cubicBezTo>
                  <a:cubicBezTo>
                    <a:pt x="954" y="514"/>
                    <a:pt x="954" y="514"/>
                    <a:pt x="954" y="514"/>
                  </a:cubicBezTo>
                  <a:cubicBezTo>
                    <a:pt x="938" y="524"/>
                    <a:pt x="938" y="524"/>
                    <a:pt x="938" y="524"/>
                  </a:cubicBezTo>
                  <a:cubicBezTo>
                    <a:pt x="936" y="525"/>
                    <a:pt x="934" y="525"/>
                    <a:pt x="932" y="524"/>
                  </a:cubicBezTo>
                  <a:cubicBezTo>
                    <a:pt x="929" y="523"/>
                    <a:pt x="928" y="521"/>
                    <a:pt x="928" y="518"/>
                  </a:cubicBezTo>
                  <a:cubicBezTo>
                    <a:pt x="928" y="496"/>
                    <a:pt x="928" y="496"/>
                    <a:pt x="928" y="496"/>
                  </a:cubicBezTo>
                  <a:cubicBezTo>
                    <a:pt x="922" y="488"/>
                    <a:pt x="922" y="488"/>
                    <a:pt x="922" y="488"/>
                  </a:cubicBezTo>
                  <a:cubicBezTo>
                    <a:pt x="917" y="496"/>
                    <a:pt x="917" y="496"/>
                    <a:pt x="917" y="496"/>
                  </a:cubicBezTo>
                  <a:cubicBezTo>
                    <a:pt x="917" y="563"/>
                    <a:pt x="917" y="563"/>
                    <a:pt x="917" y="563"/>
                  </a:cubicBezTo>
                  <a:cubicBezTo>
                    <a:pt x="917" y="567"/>
                    <a:pt x="914" y="570"/>
                    <a:pt x="910" y="570"/>
                  </a:cubicBezTo>
                  <a:cubicBezTo>
                    <a:pt x="765" y="570"/>
                    <a:pt x="765" y="570"/>
                    <a:pt x="765" y="570"/>
                  </a:cubicBezTo>
                  <a:cubicBezTo>
                    <a:pt x="762" y="570"/>
                    <a:pt x="759" y="567"/>
                    <a:pt x="759" y="563"/>
                  </a:cubicBezTo>
                  <a:cubicBezTo>
                    <a:pt x="759" y="496"/>
                    <a:pt x="759" y="496"/>
                    <a:pt x="759" y="496"/>
                  </a:cubicBezTo>
                  <a:cubicBezTo>
                    <a:pt x="752" y="487"/>
                    <a:pt x="752" y="487"/>
                    <a:pt x="752" y="487"/>
                  </a:cubicBezTo>
                  <a:cubicBezTo>
                    <a:pt x="745" y="496"/>
                    <a:pt x="745" y="496"/>
                    <a:pt x="745" y="496"/>
                  </a:cubicBezTo>
                  <a:cubicBezTo>
                    <a:pt x="745" y="518"/>
                    <a:pt x="745" y="518"/>
                    <a:pt x="745" y="518"/>
                  </a:cubicBezTo>
                  <a:cubicBezTo>
                    <a:pt x="745" y="521"/>
                    <a:pt x="743" y="523"/>
                    <a:pt x="741" y="524"/>
                  </a:cubicBezTo>
                  <a:cubicBezTo>
                    <a:pt x="739" y="525"/>
                    <a:pt x="736" y="525"/>
                    <a:pt x="734" y="524"/>
                  </a:cubicBezTo>
                  <a:cubicBezTo>
                    <a:pt x="718" y="514"/>
                    <a:pt x="718" y="514"/>
                    <a:pt x="718" y="514"/>
                  </a:cubicBezTo>
                  <a:cubicBezTo>
                    <a:pt x="703" y="524"/>
                    <a:pt x="703" y="524"/>
                    <a:pt x="703" y="524"/>
                  </a:cubicBezTo>
                  <a:cubicBezTo>
                    <a:pt x="701" y="525"/>
                    <a:pt x="698" y="525"/>
                    <a:pt x="696" y="524"/>
                  </a:cubicBezTo>
                  <a:cubicBezTo>
                    <a:pt x="694" y="523"/>
                    <a:pt x="692" y="521"/>
                    <a:pt x="692" y="518"/>
                  </a:cubicBezTo>
                  <a:cubicBezTo>
                    <a:pt x="692" y="496"/>
                    <a:pt x="692" y="496"/>
                    <a:pt x="692" y="496"/>
                  </a:cubicBezTo>
                  <a:cubicBezTo>
                    <a:pt x="686" y="487"/>
                    <a:pt x="686" y="487"/>
                    <a:pt x="686" y="487"/>
                  </a:cubicBezTo>
                  <a:cubicBezTo>
                    <a:pt x="679" y="496"/>
                    <a:pt x="679" y="496"/>
                    <a:pt x="679" y="496"/>
                  </a:cubicBezTo>
                  <a:cubicBezTo>
                    <a:pt x="679" y="563"/>
                    <a:pt x="679" y="563"/>
                    <a:pt x="679" y="563"/>
                  </a:cubicBezTo>
                  <a:cubicBezTo>
                    <a:pt x="679" y="567"/>
                    <a:pt x="676" y="570"/>
                    <a:pt x="672" y="570"/>
                  </a:cubicBezTo>
                  <a:cubicBezTo>
                    <a:pt x="529" y="570"/>
                    <a:pt x="529" y="570"/>
                    <a:pt x="529" y="570"/>
                  </a:cubicBezTo>
                  <a:cubicBezTo>
                    <a:pt x="527" y="570"/>
                    <a:pt x="526" y="569"/>
                    <a:pt x="524" y="568"/>
                  </a:cubicBezTo>
                  <a:cubicBezTo>
                    <a:pt x="523" y="567"/>
                    <a:pt x="522" y="565"/>
                    <a:pt x="522" y="563"/>
                  </a:cubicBezTo>
                  <a:cubicBezTo>
                    <a:pt x="522" y="496"/>
                    <a:pt x="522" y="496"/>
                    <a:pt x="522" y="496"/>
                  </a:cubicBezTo>
                  <a:cubicBezTo>
                    <a:pt x="516" y="487"/>
                    <a:pt x="516" y="487"/>
                    <a:pt x="516" y="487"/>
                  </a:cubicBezTo>
                  <a:cubicBezTo>
                    <a:pt x="508" y="496"/>
                    <a:pt x="508" y="496"/>
                    <a:pt x="508" y="496"/>
                  </a:cubicBezTo>
                  <a:cubicBezTo>
                    <a:pt x="508" y="518"/>
                    <a:pt x="508" y="518"/>
                    <a:pt x="508" y="518"/>
                  </a:cubicBezTo>
                  <a:cubicBezTo>
                    <a:pt x="508" y="521"/>
                    <a:pt x="507" y="523"/>
                    <a:pt x="505" y="524"/>
                  </a:cubicBezTo>
                  <a:cubicBezTo>
                    <a:pt x="503" y="525"/>
                    <a:pt x="500" y="525"/>
                    <a:pt x="498" y="524"/>
                  </a:cubicBezTo>
                  <a:cubicBezTo>
                    <a:pt x="482" y="514"/>
                    <a:pt x="482" y="514"/>
                    <a:pt x="482" y="514"/>
                  </a:cubicBezTo>
                  <a:cubicBezTo>
                    <a:pt x="466" y="524"/>
                    <a:pt x="466" y="524"/>
                    <a:pt x="466" y="524"/>
                  </a:cubicBezTo>
                  <a:cubicBezTo>
                    <a:pt x="464" y="525"/>
                    <a:pt x="462" y="525"/>
                    <a:pt x="460" y="524"/>
                  </a:cubicBezTo>
                  <a:cubicBezTo>
                    <a:pt x="458" y="523"/>
                    <a:pt x="456" y="521"/>
                    <a:pt x="456" y="518"/>
                  </a:cubicBezTo>
                  <a:cubicBezTo>
                    <a:pt x="456" y="496"/>
                    <a:pt x="456" y="496"/>
                    <a:pt x="456" y="496"/>
                  </a:cubicBezTo>
                  <a:cubicBezTo>
                    <a:pt x="450" y="487"/>
                    <a:pt x="450" y="487"/>
                    <a:pt x="450" y="487"/>
                  </a:cubicBezTo>
                  <a:cubicBezTo>
                    <a:pt x="443" y="496"/>
                    <a:pt x="443" y="496"/>
                    <a:pt x="443" y="496"/>
                  </a:cubicBezTo>
                  <a:cubicBezTo>
                    <a:pt x="443" y="683"/>
                    <a:pt x="443" y="683"/>
                    <a:pt x="443" y="683"/>
                  </a:cubicBezTo>
                  <a:cubicBezTo>
                    <a:pt x="443" y="687"/>
                    <a:pt x="440" y="690"/>
                    <a:pt x="436" y="690"/>
                  </a:cubicBezTo>
                  <a:cubicBezTo>
                    <a:pt x="25" y="690"/>
                    <a:pt x="25" y="690"/>
                    <a:pt x="25" y="690"/>
                  </a:cubicBezTo>
                  <a:cubicBezTo>
                    <a:pt x="22" y="690"/>
                    <a:pt x="19" y="688"/>
                    <a:pt x="18" y="685"/>
                  </a:cubicBezTo>
                  <a:cubicBezTo>
                    <a:pt x="0" y="633"/>
                    <a:pt x="0" y="633"/>
                    <a:pt x="0" y="633"/>
                  </a:cubicBezTo>
                  <a:cubicBezTo>
                    <a:pt x="13" y="628"/>
                    <a:pt x="13" y="628"/>
                    <a:pt x="13" y="628"/>
                  </a:cubicBezTo>
                  <a:cubicBezTo>
                    <a:pt x="29" y="676"/>
                    <a:pt x="29" y="676"/>
                    <a:pt x="29" y="676"/>
                  </a:cubicBezTo>
                  <a:cubicBezTo>
                    <a:pt x="429" y="676"/>
                    <a:pt x="429" y="676"/>
                    <a:pt x="429" y="676"/>
                  </a:cubicBezTo>
                  <a:cubicBezTo>
                    <a:pt x="429" y="494"/>
                    <a:pt x="429" y="494"/>
                    <a:pt x="429" y="494"/>
                  </a:cubicBezTo>
                  <a:cubicBezTo>
                    <a:pt x="429" y="492"/>
                    <a:pt x="430" y="491"/>
                    <a:pt x="431" y="490"/>
                  </a:cubicBezTo>
                  <a:cubicBezTo>
                    <a:pt x="444" y="472"/>
                    <a:pt x="444" y="472"/>
                    <a:pt x="444" y="472"/>
                  </a:cubicBezTo>
                  <a:cubicBezTo>
                    <a:pt x="445" y="470"/>
                    <a:pt x="447" y="469"/>
                    <a:pt x="450" y="469"/>
                  </a:cubicBezTo>
                  <a:cubicBezTo>
                    <a:pt x="450" y="469"/>
                    <a:pt x="450" y="469"/>
                    <a:pt x="450" y="469"/>
                  </a:cubicBezTo>
                  <a:cubicBezTo>
                    <a:pt x="452" y="469"/>
                    <a:pt x="454" y="470"/>
                    <a:pt x="455" y="472"/>
                  </a:cubicBezTo>
                  <a:cubicBezTo>
                    <a:pt x="468" y="489"/>
                    <a:pt x="468" y="489"/>
                    <a:pt x="468" y="489"/>
                  </a:cubicBezTo>
                  <a:cubicBezTo>
                    <a:pt x="469" y="491"/>
                    <a:pt x="470" y="492"/>
                    <a:pt x="470" y="493"/>
                  </a:cubicBezTo>
                  <a:cubicBezTo>
                    <a:pt x="470" y="506"/>
                    <a:pt x="470" y="506"/>
                    <a:pt x="470" y="506"/>
                  </a:cubicBezTo>
                  <a:cubicBezTo>
                    <a:pt x="478" y="501"/>
                    <a:pt x="478" y="501"/>
                    <a:pt x="478" y="501"/>
                  </a:cubicBezTo>
                  <a:cubicBezTo>
                    <a:pt x="480" y="499"/>
                    <a:pt x="483" y="499"/>
                    <a:pt x="485" y="501"/>
                  </a:cubicBezTo>
                  <a:cubicBezTo>
                    <a:pt x="495" y="506"/>
                    <a:pt x="495" y="506"/>
                    <a:pt x="495" y="506"/>
                  </a:cubicBezTo>
                  <a:cubicBezTo>
                    <a:pt x="495" y="494"/>
                    <a:pt x="495" y="494"/>
                    <a:pt x="495" y="494"/>
                  </a:cubicBezTo>
                  <a:cubicBezTo>
                    <a:pt x="495" y="492"/>
                    <a:pt x="495" y="491"/>
                    <a:pt x="496" y="490"/>
                  </a:cubicBezTo>
                  <a:cubicBezTo>
                    <a:pt x="511" y="472"/>
                    <a:pt x="511" y="472"/>
                    <a:pt x="511" y="472"/>
                  </a:cubicBezTo>
                  <a:cubicBezTo>
                    <a:pt x="512" y="470"/>
                    <a:pt x="514" y="469"/>
                    <a:pt x="516" y="469"/>
                  </a:cubicBezTo>
                  <a:cubicBezTo>
                    <a:pt x="518" y="469"/>
                    <a:pt x="520" y="470"/>
                    <a:pt x="521" y="472"/>
                  </a:cubicBezTo>
                  <a:cubicBezTo>
                    <a:pt x="535" y="490"/>
                    <a:pt x="535" y="490"/>
                    <a:pt x="535" y="490"/>
                  </a:cubicBezTo>
                  <a:cubicBezTo>
                    <a:pt x="535" y="491"/>
                    <a:pt x="536" y="493"/>
                    <a:pt x="536" y="494"/>
                  </a:cubicBezTo>
                  <a:cubicBezTo>
                    <a:pt x="536" y="557"/>
                    <a:pt x="536" y="557"/>
                    <a:pt x="536" y="557"/>
                  </a:cubicBezTo>
                  <a:cubicBezTo>
                    <a:pt x="666" y="557"/>
                    <a:pt x="666" y="557"/>
                    <a:pt x="666" y="557"/>
                  </a:cubicBezTo>
                  <a:cubicBezTo>
                    <a:pt x="666" y="494"/>
                    <a:pt x="666" y="494"/>
                    <a:pt x="666" y="494"/>
                  </a:cubicBezTo>
                  <a:cubicBezTo>
                    <a:pt x="666" y="492"/>
                    <a:pt x="666" y="491"/>
                    <a:pt x="667" y="490"/>
                  </a:cubicBezTo>
                  <a:cubicBezTo>
                    <a:pt x="680" y="472"/>
                    <a:pt x="680" y="472"/>
                    <a:pt x="680" y="472"/>
                  </a:cubicBezTo>
                  <a:cubicBezTo>
                    <a:pt x="682" y="470"/>
                    <a:pt x="684" y="469"/>
                    <a:pt x="686" y="469"/>
                  </a:cubicBezTo>
                  <a:cubicBezTo>
                    <a:pt x="688" y="469"/>
                    <a:pt x="690" y="470"/>
                    <a:pt x="691" y="472"/>
                  </a:cubicBezTo>
                  <a:cubicBezTo>
                    <a:pt x="704" y="489"/>
                    <a:pt x="704" y="489"/>
                    <a:pt x="704" y="489"/>
                  </a:cubicBezTo>
                  <a:cubicBezTo>
                    <a:pt x="705" y="491"/>
                    <a:pt x="706" y="492"/>
                    <a:pt x="706" y="493"/>
                  </a:cubicBezTo>
                  <a:cubicBezTo>
                    <a:pt x="706" y="506"/>
                    <a:pt x="706" y="506"/>
                    <a:pt x="706" y="506"/>
                  </a:cubicBezTo>
                  <a:cubicBezTo>
                    <a:pt x="714" y="501"/>
                    <a:pt x="714" y="501"/>
                    <a:pt x="714" y="501"/>
                  </a:cubicBezTo>
                  <a:cubicBezTo>
                    <a:pt x="717" y="499"/>
                    <a:pt x="719" y="499"/>
                    <a:pt x="721" y="501"/>
                  </a:cubicBezTo>
                  <a:cubicBezTo>
                    <a:pt x="731" y="506"/>
                    <a:pt x="731" y="506"/>
                    <a:pt x="731" y="506"/>
                  </a:cubicBezTo>
                  <a:cubicBezTo>
                    <a:pt x="731" y="494"/>
                    <a:pt x="731" y="494"/>
                    <a:pt x="731" y="494"/>
                  </a:cubicBezTo>
                  <a:cubicBezTo>
                    <a:pt x="731" y="492"/>
                    <a:pt x="732" y="491"/>
                    <a:pt x="733" y="490"/>
                  </a:cubicBezTo>
                  <a:cubicBezTo>
                    <a:pt x="747" y="472"/>
                    <a:pt x="747" y="472"/>
                    <a:pt x="747" y="472"/>
                  </a:cubicBezTo>
                  <a:cubicBezTo>
                    <a:pt x="748" y="470"/>
                    <a:pt x="750" y="469"/>
                    <a:pt x="752" y="469"/>
                  </a:cubicBezTo>
                  <a:cubicBezTo>
                    <a:pt x="754" y="469"/>
                    <a:pt x="756" y="470"/>
                    <a:pt x="757" y="472"/>
                  </a:cubicBezTo>
                  <a:cubicBezTo>
                    <a:pt x="771" y="490"/>
                    <a:pt x="771" y="490"/>
                    <a:pt x="771" y="490"/>
                  </a:cubicBezTo>
                  <a:cubicBezTo>
                    <a:pt x="772" y="491"/>
                    <a:pt x="772" y="493"/>
                    <a:pt x="772" y="494"/>
                  </a:cubicBezTo>
                  <a:cubicBezTo>
                    <a:pt x="772" y="557"/>
                    <a:pt x="772" y="557"/>
                    <a:pt x="772" y="557"/>
                  </a:cubicBezTo>
                  <a:cubicBezTo>
                    <a:pt x="904" y="557"/>
                    <a:pt x="904" y="557"/>
                    <a:pt x="904" y="557"/>
                  </a:cubicBezTo>
                  <a:cubicBezTo>
                    <a:pt x="904" y="495"/>
                    <a:pt x="904" y="495"/>
                    <a:pt x="904" y="495"/>
                  </a:cubicBezTo>
                  <a:cubicBezTo>
                    <a:pt x="904" y="493"/>
                    <a:pt x="904" y="492"/>
                    <a:pt x="905" y="491"/>
                  </a:cubicBezTo>
                  <a:cubicBezTo>
                    <a:pt x="916" y="472"/>
                    <a:pt x="916" y="472"/>
                    <a:pt x="916" y="472"/>
                  </a:cubicBezTo>
                  <a:cubicBezTo>
                    <a:pt x="917" y="470"/>
                    <a:pt x="920" y="469"/>
                    <a:pt x="922" y="469"/>
                  </a:cubicBezTo>
                  <a:cubicBezTo>
                    <a:pt x="924" y="469"/>
                    <a:pt x="926" y="470"/>
                    <a:pt x="927" y="472"/>
                  </a:cubicBezTo>
                  <a:cubicBezTo>
                    <a:pt x="940" y="490"/>
                    <a:pt x="940" y="490"/>
                    <a:pt x="940" y="490"/>
                  </a:cubicBezTo>
                  <a:cubicBezTo>
                    <a:pt x="941" y="491"/>
                    <a:pt x="941" y="492"/>
                    <a:pt x="941" y="494"/>
                  </a:cubicBezTo>
                  <a:cubicBezTo>
                    <a:pt x="941" y="506"/>
                    <a:pt x="941" y="506"/>
                    <a:pt x="941" y="506"/>
                  </a:cubicBezTo>
                  <a:cubicBezTo>
                    <a:pt x="950" y="501"/>
                    <a:pt x="950" y="501"/>
                    <a:pt x="950" y="501"/>
                  </a:cubicBezTo>
                  <a:cubicBezTo>
                    <a:pt x="952" y="499"/>
                    <a:pt x="955" y="499"/>
                    <a:pt x="957" y="500"/>
                  </a:cubicBezTo>
                  <a:cubicBezTo>
                    <a:pt x="966" y="506"/>
                    <a:pt x="966" y="506"/>
                    <a:pt x="966" y="506"/>
                  </a:cubicBezTo>
                  <a:cubicBezTo>
                    <a:pt x="966" y="494"/>
                    <a:pt x="966" y="494"/>
                    <a:pt x="966" y="494"/>
                  </a:cubicBezTo>
                  <a:cubicBezTo>
                    <a:pt x="966" y="493"/>
                    <a:pt x="967" y="491"/>
                    <a:pt x="967" y="490"/>
                  </a:cubicBezTo>
                  <a:cubicBezTo>
                    <a:pt x="979" y="472"/>
                    <a:pt x="979" y="472"/>
                    <a:pt x="979" y="472"/>
                  </a:cubicBezTo>
                  <a:cubicBezTo>
                    <a:pt x="980" y="470"/>
                    <a:pt x="982" y="469"/>
                    <a:pt x="984" y="469"/>
                  </a:cubicBezTo>
                  <a:cubicBezTo>
                    <a:pt x="987" y="469"/>
                    <a:pt x="989" y="470"/>
                    <a:pt x="990" y="472"/>
                  </a:cubicBezTo>
                  <a:cubicBezTo>
                    <a:pt x="1004" y="490"/>
                    <a:pt x="1004" y="490"/>
                    <a:pt x="1004" y="490"/>
                  </a:cubicBezTo>
                  <a:cubicBezTo>
                    <a:pt x="1004" y="491"/>
                    <a:pt x="1005" y="492"/>
                    <a:pt x="1005" y="494"/>
                  </a:cubicBezTo>
                  <a:cubicBezTo>
                    <a:pt x="1005" y="557"/>
                    <a:pt x="1005" y="557"/>
                    <a:pt x="1005" y="557"/>
                  </a:cubicBezTo>
                  <a:cubicBezTo>
                    <a:pt x="1052" y="557"/>
                    <a:pt x="1052" y="557"/>
                    <a:pt x="1052" y="557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46" y="471"/>
                    <a:pt x="1045" y="470"/>
                    <a:pt x="1044" y="469"/>
                  </a:cubicBezTo>
                  <a:cubicBezTo>
                    <a:pt x="1042" y="467"/>
                    <a:pt x="1042" y="467"/>
                    <a:pt x="1042" y="456"/>
                  </a:cubicBezTo>
                  <a:cubicBezTo>
                    <a:pt x="1042" y="452"/>
                    <a:pt x="1042" y="446"/>
                    <a:pt x="1042" y="438"/>
                  </a:cubicBezTo>
                  <a:cubicBezTo>
                    <a:pt x="1042" y="425"/>
                    <a:pt x="1042" y="412"/>
                    <a:pt x="1042" y="412"/>
                  </a:cubicBezTo>
                  <a:cubicBezTo>
                    <a:pt x="1042" y="409"/>
                    <a:pt x="1044" y="406"/>
                    <a:pt x="1047" y="406"/>
                  </a:cubicBezTo>
                  <a:cubicBezTo>
                    <a:pt x="1054" y="404"/>
                    <a:pt x="1054" y="404"/>
                    <a:pt x="1054" y="404"/>
                  </a:cubicBezTo>
                  <a:cubicBezTo>
                    <a:pt x="1054" y="388"/>
                    <a:pt x="1054" y="388"/>
                    <a:pt x="1054" y="388"/>
                  </a:cubicBezTo>
                  <a:cubicBezTo>
                    <a:pt x="1054" y="387"/>
                    <a:pt x="1055" y="386"/>
                    <a:pt x="1055" y="385"/>
                  </a:cubicBezTo>
                  <a:cubicBezTo>
                    <a:pt x="1066" y="363"/>
                    <a:pt x="1066" y="363"/>
                    <a:pt x="1066" y="363"/>
                  </a:cubicBezTo>
                  <a:cubicBezTo>
                    <a:pt x="1066" y="345"/>
                    <a:pt x="1066" y="345"/>
                    <a:pt x="1066" y="345"/>
                  </a:cubicBezTo>
                  <a:cubicBezTo>
                    <a:pt x="1066" y="344"/>
                    <a:pt x="1067" y="343"/>
                    <a:pt x="1067" y="343"/>
                  </a:cubicBezTo>
                  <a:cubicBezTo>
                    <a:pt x="1067" y="342"/>
                    <a:pt x="1073" y="325"/>
                    <a:pt x="1076" y="312"/>
                  </a:cubicBezTo>
                  <a:cubicBezTo>
                    <a:pt x="1079" y="299"/>
                    <a:pt x="1079" y="284"/>
                    <a:pt x="1079" y="284"/>
                  </a:cubicBezTo>
                  <a:cubicBezTo>
                    <a:pt x="1079" y="280"/>
                    <a:pt x="1082" y="277"/>
                    <a:pt x="1086" y="277"/>
                  </a:cubicBezTo>
                  <a:cubicBezTo>
                    <a:pt x="1091" y="277"/>
                    <a:pt x="1091" y="277"/>
                    <a:pt x="1091" y="277"/>
                  </a:cubicBezTo>
                  <a:cubicBezTo>
                    <a:pt x="1095" y="277"/>
                    <a:pt x="1098" y="280"/>
                    <a:pt x="1098" y="284"/>
                  </a:cubicBezTo>
                  <a:cubicBezTo>
                    <a:pt x="1098" y="284"/>
                    <a:pt x="1098" y="299"/>
                    <a:pt x="1101" y="312"/>
                  </a:cubicBezTo>
                  <a:cubicBezTo>
                    <a:pt x="1104" y="325"/>
                    <a:pt x="1110" y="342"/>
                    <a:pt x="1110" y="343"/>
                  </a:cubicBezTo>
                  <a:cubicBezTo>
                    <a:pt x="1110" y="343"/>
                    <a:pt x="1111" y="344"/>
                    <a:pt x="1111" y="345"/>
                  </a:cubicBezTo>
                  <a:cubicBezTo>
                    <a:pt x="1111" y="363"/>
                    <a:pt x="1111" y="363"/>
                    <a:pt x="1111" y="363"/>
                  </a:cubicBezTo>
                  <a:cubicBezTo>
                    <a:pt x="1122" y="385"/>
                    <a:pt x="1122" y="385"/>
                    <a:pt x="1122" y="385"/>
                  </a:cubicBezTo>
                  <a:cubicBezTo>
                    <a:pt x="1123" y="386"/>
                    <a:pt x="1123" y="387"/>
                    <a:pt x="1123" y="388"/>
                  </a:cubicBezTo>
                  <a:cubicBezTo>
                    <a:pt x="1123" y="404"/>
                    <a:pt x="1123" y="404"/>
                    <a:pt x="1123" y="404"/>
                  </a:cubicBezTo>
                  <a:cubicBezTo>
                    <a:pt x="1130" y="406"/>
                    <a:pt x="1130" y="406"/>
                    <a:pt x="1130" y="406"/>
                  </a:cubicBezTo>
                  <a:cubicBezTo>
                    <a:pt x="1133" y="406"/>
                    <a:pt x="1135" y="409"/>
                    <a:pt x="1135" y="412"/>
                  </a:cubicBezTo>
                  <a:cubicBezTo>
                    <a:pt x="1135" y="412"/>
                    <a:pt x="1135" y="425"/>
                    <a:pt x="1135" y="438"/>
                  </a:cubicBezTo>
                  <a:cubicBezTo>
                    <a:pt x="1135" y="446"/>
                    <a:pt x="1135" y="452"/>
                    <a:pt x="1135" y="456"/>
                  </a:cubicBezTo>
                  <a:cubicBezTo>
                    <a:pt x="1135" y="467"/>
                    <a:pt x="1135" y="467"/>
                    <a:pt x="1133" y="469"/>
                  </a:cubicBezTo>
                  <a:cubicBezTo>
                    <a:pt x="1132" y="470"/>
                    <a:pt x="1131" y="471"/>
                    <a:pt x="1125" y="472"/>
                  </a:cubicBezTo>
                  <a:cubicBezTo>
                    <a:pt x="1125" y="677"/>
                    <a:pt x="1125" y="677"/>
                    <a:pt x="1125" y="677"/>
                  </a:cubicBezTo>
                  <a:cubicBezTo>
                    <a:pt x="2054" y="676"/>
                    <a:pt x="2054" y="676"/>
                    <a:pt x="2054" y="676"/>
                  </a:cubicBezTo>
                  <a:cubicBezTo>
                    <a:pt x="2054" y="179"/>
                    <a:pt x="2054" y="179"/>
                    <a:pt x="2054" y="179"/>
                  </a:cubicBezTo>
                  <a:cubicBezTo>
                    <a:pt x="2050" y="177"/>
                    <a:pt x="2046" y="173"/>
                    <a:pt x="2046" y="168"/>
                  </a:cubicBezTo>
                  <a:cubicBezTo>
                    <a:pt x="2046" y="140"/>
                    <a:pt x="2046" y="140"/>
                    <a:pt x="2046" y="140"/>
                  </a:cubicBezTo>
                  <a:cubicBezTo>
                    <a:pt x="2041" y="138"/>
                    <a:pt x="2038" y="133"/>
                    <a:pt x="2038" y="127"/>
                  </a:cubicBezTo>
                  <a:cubicBezTo>
                    <a:pt x="2038" y="116"/>
                    <a:pt x="2038" y="116"/>
                    <a:pt x="2038" y="116"/>
                  </a:cubicBezTo>
                  <a:cubicBezTo>
                    <a:pt x="2038" y="110"/>
                    <a:pt x="2041" y="105"/>
                    <a:pt x="2046" y="102"/>
                  </a:cubicBezTo>
                  <a:cubicBezTo>
                    <a:pt x="2046" y="86"/>
                    <a:pt x="2046" y="86"/>
                    <a:pt x="2046" y="86"/>
                  </a:cubicBezTo>
                  <a:cubicBezTo>
                    <a:pt x="2046" y="79"/>
                    <a:pt x="2052" y="73"/>
                    <a:pt x="2058" y="73"/>
                  </a:cubicBezTo>
                  <a:cubicBezTo>
                    <a:pt x="2066" y="73"/>
                    <a:pt x="2066" y="73"/>
                    <a:pt x="2066" y="73"/>
                  </a:cubicBezTo>
                  <a:cubicBezTo>
                    <a:pt x="2066" y="73"/>
                    <a:pt x="2066" y="73"/>
                    <a:pt x="2066" y="73"/>
                  </a:cubicBezTo>
                  <a:cubicBezTo>
                    <a:pt x="2062" y="72"/>
                    <a:pt x="2059" y="70"/>
                    <a:pt x="2056" y="67"/>
                  </a:cubicBezTo>
                  <a:cubicBezTo>
                    <a:pt x="2053" y="62"/>
                    <a:pt x="2052" y="57"/>
                    <a:pt x="2053" y="51"/>
                  </a:cubicBezTo>
                  <a:cubicBezTo>
                    <a:pt x="2055" y="44"/>
                    <a:pt x="2062" y="39"/>
                    <a:pt x="2070" y="39"/>
                  </a:cubicBezTo>
                  <a:cubicBezTo>
                    <a:pt x="2076" y="39"/>
                    <a:pt x="2076" y="39"/>
                    <a:pt x="2076" y="39"/>
                  </a:cubicBezTo>
                  <a:cubicBezTo>
                    <a:pt x="2076" y="10"/>
                    <a:pt x="2076" y="10"/>
                    <a:pt x="2076" y="10"/>
                  </a:cubicBezTo>
                  <a:cubicBezTo>
                    <a:pt x="2076" y="5"/>
                    <a:pt x="2081" y="0"/>
                    <a:pt x="2086" y="0"/>
                  </a:cubicBezTo>
                  <a:cubicBezTo>
                    <a:pt x="2091" y="0"/>
                    <a:pt x="2095" y="5"/>
                    <a:pt x="2095" y="10"/>
                  </a:cubicBezTo>
                  <a:cubicBezTo>
                    <a:pt x="2095" y="39"/>
                    <a:pt x="2095" y="39"/>
                    <a:pt x="2095" y="39"/>
                  </a:cubicBezTo>
                  <a:cubicBezTo>
                    <a:pt x="2102" y="39"/>
                    <a:pt x="2102" y="39"/>
                    <a:pt x="2102" y="39"/>
                  </a:cubicBezTo>
                  <a:cubicBezTo>
                    <a:pt x="2107" y="39"/>
                    <a:pt x="2112" y="41"/>
                    <a:pt x="2116" y="45"/>
                  </a:cubicBezTo>
                  <a:cubicBezTo>
                    <a:pt x="2119" y="50"/>
                    <a:pt x="2120" y="55"/>
                    <a:pt x="2119" y="61"/>
                  </a:cubicBezTo>
                  <a:cubicBezTo>
                    <a:pt x="2117" y="67"/>
                    <a:pt x="2112" y="72"/>
                    <a:pt x="2105" y="73"/>
                  </a:cubicBezTo>
                  <a:cubicBezTo>
                    <a:pt x="2105" y="73"/>
                    <a:pt x="2105" y="73"/>
                    <a:pt x="2105" y="73"/>
                  </a:cubicBezTo>
                  <a:cubicBezTo>
                    <a:pt x="2113" y="73"/>
                    <a:pt x="2113" y="73"/>
                    <a:pt x="2113" y="73"/>
                  </a:cubicBezTo>
                  <a:cubicBezTo>
                    <a:pt x="2120" y="73"/>
                    <a:pt x="2125" y="79"/>
                    <a:pt x="2125" y="86"/>
                  </a:cubicBezTo>
                  <a:cubicBezTo>
                    <a:pt x="2125" y="102"/>
                    <a:pt x="2125" y="102"/>
                    <a:pt x="2125" y="102"/>
                  </a:cubicBezTo>
                  <a:cubicBezTo>
                    <a:pt x="2130" y="105"/>
                    <a:pt x="2133" y="110"/>
                    <a:pt x="2133" y="116"/>
                  </a:cubicBezTo>
                  <a:cubicBezTo>
                    <a:pt x="2133" y="127"/>
                    <a:pt x="2133" y="127"/>
                    <a:pt x="2133" y="127"/>
                  </a:cubicBezTo>
                  <a:cubicBezTo>
                    <a:pt x="2133" y="133"/>
                    <a:pt x="2130" y="138"/>
                    <a:pt x="2125" y="140"/>
                  </a:cubicBezTo>
                  <a:cubicBezTo>
                    <a:pt x="2125" y="168"/>
                    <a:pt x="2125" y="168"/>
                    <a:pt x="2125" y="168"/>
                  </a:cubicBezTo>
                  <a:cubicBezTo>
                    <a:pt x="2125" y="173"/>
                    <a:pt x="2122" y="177"/>
                    <a:pt x="2117" y="179"/>
                  </a:cubicBezTo>
                  <a:cubicBezTo>
                    <a:pt x="2117" y="676"/>
                    <a:pt x="2117" y="676"/>
                    <a:pt x="2117" y="676"/>
                  </a:cubicBezTo>
                  <a:cubicBezTo>
                    <a:pt x="2700" y="675"/>
                    <a:pt x="2700" y="675"/>
                    <a:pt x="2700" y="675"/>
                  </a:cubicBezTo>
                  <a:cubicBezTo>
                    <a:pt x="2702" y="675"/>
                    <a:pt x="2703" y="676"/>
                    <a:pt x="2705" y="677"/>
                  </a:cubicBezTo>
                  <a:cubicBezTo>
                    <a:pt x="2706" y="679"/>
                    <a:pt x="2707" y="680"/>
                    <a:pt x="2707" y="682"/>
                  </a:cubicBezTo>
                  <a:cubicBezTo>
                    <a:pt x="2707" y="764"/>
                    <a:pt x="2707" y="764"/>
                    <a:pt x="2707" y="764"/>
                  </a:cubicBezTo>
                  <a:cubicBezTo>
                    <a:pt x="2750" y="764"/>
                    <a:pt x="2750" y="764"/>
                    <a:pt x="2750" y="764"/>
                  </a:cubicBezTo>
                  <a:cubicBezTo>
                    <a:pt x="2772" y="605"/>
                    <a:pt x="2772" y="605"/>
                    <a:pt x="2772" y="605"/>
                  </a:cubicBezTo>
                  <a:cubicBezTo>
                    <a:pt x="2773" y="602"/>
                    <a:pt x="2776" y="599"/>
                    <a:pt x="2779" y="599"/>
                  </a:cubicBezTo>
                  <a:cubicBezTo>
                    <a:pt x="2779" y="599"/>
                    <a:pt x="2779" y="599"/>
                    <a:pt x="2779" y="599"/>
                  </a:cubicBezTo>
                  <a:cubicBezTo>
                    <a:pt x="2807" y="600"/>
                    <a:pt x="2807" y="600"/>
                    <a:pt x="2807" y="600"/>
                  </a:cubicBezTo>
                  <a:cubicBezTo>
                    <a:pt x="2811" y="600"/>
                    <a:pt x="2814" y="602"/>
                    <a:pt x="2814" y="606"/>
                  </a:cubicBezTo>
                  <a:cubicBezTo>
                    <a:pt x="2838" y="846"/>
                    <a:pt x="2838" y="846"/>
                    <a:pt x="2838" y="846"/>
                  </a:cubicBezTo>
                  <a:cubicBezTo>
                    <a:pt x="2872" y="846"/>
                    <a:pt x="2872" y="846"/>
                    <a:pt x="2872" y="846"/>
                  </a:cubicBezTo>
                  <a:cubicBezTo>
                    <a:pt x="2912" y="477"/>
                    <a:pt x="2912" y="477"/>
                    <a:pt x="2912" y="477"/>
                  </a:cubicBezTo>
                  <a:cubicBezTo>
                    <a:pt x="2912" y="473"/>
                    <a:pt x="2915" y="471"/>
                    <a:pt x="2919" y="471"/>
                  </a:cubicBezTo>
                  <a:cubicBezTo>
                    <a:pt x="2968" y="471"/>
                    <a:pt x="2968" y="471"/>
                    <a:pt x="2968" y="471"/>
                  </a:cubicBezTo>
                  <a:cubicBezTo>
                    <a:pt x="2971" y="471"/>
                    <a:pt x="2974" y="473"/>
                    <a:pt x="2974" y="477"/>
                  </a:cubicBezTo>
                  <a:cubicBezTo>
                    <a:pt x="3000" y="750"/>
                    <a:pt x="3000" y="750"/>
                    <a:pt x="3000" y="750"/>
                  </a:cubicBezTo>
                  <a:cubicBezTo>
                    <a:pt x="3038" y="751"/>
                    <a:pt x="3038" y="751"/>
                    <a:pt x="3038" y="751"/>
                  </a:cubicBezTo>
                  <a:cubicBezTo>
                    <a:pt x="3078" y="551"/>
                    <a:pt x="3078" y="551"/>
                    <a:pt x="3078" y="551"/>
                  </a:cubicBezTo>
                  <a:cubicBezTo>
                    <a:pt x="3079" y="548"/>
                    <a:pt x="3082" y="546"/>
                    <a:pt x="3085" y="546"/>
                  </a:cubicBezTo>
                  <a:cubicBezTo>
                    <a:pt x="3128" y="545"/>
                    <a:pt x="3128" y="545"/>
                    <a:pt x="3128" y="545"/>
                  </a:cubicBezTo>
                  <a:cubicBezTo>
                    <a:pt x="3128" y="545"/>
                    <a:pt x="3128" y="545"/>
                    <a:pt x="3128" y="545"/>
                  </a:cubicBezTo>
                  <a:cubicBezTo>
                    <a:pt x="3131" y="545"/>
                    <a:pt x="3134" y="547"/>
                    <a:pt x="3135" y="550"/>
                  </a:cubicBezTo>
                  <a:cubicBezTo>
                    <a:pt x="3168" y="677"/>
                    <a:pt x="3168" y="677"/>
                    <a:pt x="3168" y="677"/>
                  </a:cubicBezTo>
                  <a:cubicBezTo>
                    <a:pt x="3628" y="677"/>
                    <a:pt x="3628" y="677"/>
                    <a:pt x="3628" y="677"/>
                  </a:cubicBezTo>
                  <a:cubicBezTo>
                    <a:pt x="3628" y="690"/>
                    <a:pt x="3628" y="690"/>
                    <a:pt x="3628" y="690"/>
                  </a:cubicBezTo>
                  <a:cubicBezTo>
                    <a:pt x="3163" y="690"/>
                    <a:pt x="3163" y="690"/>
                    <a:pt x="3163" y="690"/>
                  </a:cubicBezTo>
                  <a:cubicBezTo>
                    <a:pt x="3160" y="690"/>
                    <a:pt x="3157" y="688"/>
                    <a:pt x="3156" y="685"/>
                  </a:cubicBezTo>
                  <a:cubicBezTo>
                    <a:pt x="3123" y="559"/>
                    <a:pt x="3123" y="559"/>
                    <a:pt x="3123" y="559"/>
                  </a:cubicBezTo>
                  <a:cubicBezTo>
                    <a:pt x="3090" y="559"/>
                    <a:pt x="3090" y="559"/>
                    <a:pt x="3090" y="559"/>
                  </a:cubicBezTo>
                  <a:cubicBezTo>
                    <a:pt x="3050" y="760"/>
                    <a:pt x="3050" y="760"/>
                    <a:pt x="3050" y="760"/>
                  </a:cubicBezTo>
                  <a:cubicBezTo>
                    <a:pt x="3050" y="763"/>
                    <a:pt x="3047" y="765"/>
                    <a:pt x="3044" y="765"/>
                  </a:cubicBezTo>
                  <a:cubicBezTo>
                    <a:pt x="2994" y="763"/>
                    <a:pt x="2994" y="763"/>
                    <a:pt x="2994" y="763"/>
                  </a:cubicBezTo>
                  <a:cubicBezTo>
                    <a:pt x="2990" y="763"/>
                    <a:pt x="2987" y="761"/>
                    <a:pt x="2987" y="757"/>
                  </a:cubicBezTo>
                  <a:cubicBezTo>
                    <a:pt x="2962" y="484"/>
                    <a:pt x="2962" y="484"/>
                    <a:pt x="2962" y="484"/>
                  </a:cubicBezTo>
                  <a:cubicBezTo>
                    <a:pt x="2925" y="484"/>
                    <a:pt x="2925" y="484"/>
                    <a:pt x="2925" y="484"/>
                  </a:cubicBezTo>
                  <a:cubicBezTo>
                    <a:pt x="2885" y="854"/>
                    <a:pt x="2885" y="854"/>
                    <a:pt x="2885" y="854"/>
                  </a:cubicBezTo>
                  <a:cubicBezTo>
                    <a:pt x="2885" y="857"/>
                    <a:pt x="2882" y="860"/>
                    <a:pt x="2878" y="86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-9096722" y="-5944913"/>
              <a:ext cx="27849513" cy="4627563"/>
            </a:xfrm>
            <a:custGeom>
              <a:avLst/>
              <a:gdLst>
                <a:gd name="T0" fmla="*/ 6755 w 7424"/>
                <a:gd name="T1" fmla="*/ 1107 h 1232"/>
                <a:gd name="T2" fmla="*/ 5489 w 7424"/>
                <a:gd name="T3" fmla="*/ 1105 h 1232"/>
                <a:gd name="T4" fmla="*/ 5458 w 7424"/>
                <a:gd name="T5" fmla="*/ 728 h 1232"/>
                <a:gd name="T6" fmla="*/ 5426 w 7424"/>
                <a:gd name="T7" fmla="*/ 335 h 1232"/>
                <a:gd name="T8" fmla="*/ 5390 w 7424"/>
                <a:gd name="T9" fmla="*/ 0 h 1232"/>
                <a:gd name="T10" fmla="*/ 5354 w 7424"/>
                <a:gd name="T11" fmla="*/ 335 h 1232"/>
                <a:gd name="T12" fmla="*/ 5322 w 7424"/>
                <a:gd name="T13" fmla="*/ 728 h 1232"/>
                <a:gd name="T14" fmla="*/ 5290 w 7424"/>
                <a:gd name="T15" fmla="*/ 1106 h 1232"/>
                <a:gd name="T16" fmla="*/ 4766 w 7424"/>
                <a:gd name="T17" fmla="*/ 962 h 1232"/>
                <a:gd name="T18" fmla="*/ 4680 w 7424"/>
                <a:gd name="T19" fmla="*/ 714 h 1232"/>
                <a:gd name="T20" fmla="*/ 4640 w 7424"/>
                <a:gd name="T21" fmla="*/ 772 h 1232"/>
                <a:gd name="T22" fmla="*/ 4542 w 7424"/>
                <a:gd name="T23" fmla="*/ 1042 h 1232"/>
                <a:gd name="T24" fmla="*/ 4059 w 7424"/>
                <a:gd name="T25" fmla="*/ 1107 h 1232"/>
                <a:gd name="T26" fmla="*/ 3893 w 7424"/>
                <a:gd name="T27" fmla="*/ 975 h 1232"/>
                <a:gd name="T28" fmla="*/ 2923 w 7424"/>
                <a:gd name="T29" fmla="*/ 733 h 1232"/>
                <a:gd name="T30" fmla="*/ 2512 w 7424"/>
                <a:gd name="T31" fmla="*/ 550 h 1232"/>
                <a:gd name="T32" fmla="*/ 2041 w 7424"/>
                <a:gd name="T33" fmla="*/ 826 h 1232"/>
                <a:gd name="T34" fmla="*/ 1996 w 7424"/>
                <a:gd name="T35" fmla="*/ 673 h 1232"/>
                <a:gd name="T36" fmla="*/ 1977 w 7424"/>
                <a:gd name="T37" fmla="*/ 648 h 1232"/>
                <a:gd name="T38" fmla="*/ 1953 w 7424"/>
                <a:gd name="T39" fmla="*/ 736 h 1232"/>
                <a:gd name="T40" fmla="*/ 1867 w 7424"/>
                <a:gd name="T41" fmla="*/ 716 h 1232"/>
                <a:gd name="T42" fmla="*/ 1846 w 7424"/>
                <a:gd name="T43" fmla="*/ 655 h 1232"/>
                <a:gd name="T44" fmla="*/ 1835 w 7424"/>
                <a:gd name="T45" fmla="*/ 737 h 1232"/>
                <a:gd name="T46" fmla="*/ 1726 w 7424"/>
                <a:gd name="T47" fmla="*/ 824 h 1232"/>
                <a:gd name="T48" fmla="*/ 1653 w 7424"/>
                <a:gd name="T49" fmla="*/ 703 h 1232"/>
                <a:gd name="T50" fmla="*/ 1652 w 7424"/>
                <a:gd name="T51" fmla="*/ 623 h 1232"/>
                <a:gd name="T52" fmla="*/ 1625 w 7424"/>
                <a:gd name="T53" fmla="*/ 704 h 1232"/>
                <a:gd name="T54" fmla="*/ 1574 w 7424"/>
                <a:gd name="T55" fmla="*/ 773 h 1232"/>
                <a:gd name="T56" fmla="*/ 1556 w 7424"/>
                <a:gd name="T57" fmla="*/ 689 h 1232"/>
                <a:gd name="T58" fmla="*/ 1529 w 7424"/>
                <a:gd name="T59" fmla="*/ 704 h 1232"/>
                <a:gd name="T60" fmla="*/ 871 w 7424"/>
                <a:gd name="T61" fmla="*/ 1107 h 1232"/>
                <a:gd name="T62" fmla="*/ 646 w 7424"/>
                <a:gd name="T63" fmla="*/ 924 h 1232"/>
                <a:gd name="T64" fmla="*/ 470 w 7424"/>
                <a:gd name="T65" fmla="*/ 1120 h 1232"/>
                <a:gd name="T66" fmla="*/ 683 w 7424"/>
                <a:gd name="T67" fmla="*/ 931 h 1232"/>
                <a:gd name="T68" fmla="*/ 1512 w 7424"/>
                <a:gd name="T69" fmla="*/ 1113 h 1232"/>
                <a:gd name="T70" fmla="*/ 1564 w 7424"/>
                <a:gd name="T71" fmla="*/ 782 h 1232"/>
                <a:gd name="T72" fmla="*/ 1616 w 7424"/>
                <a:gd name="T73" fmla="*/ 729 h 1232"/>
                <a:gd name="T74" fmla="*/ 1675 w 7424"/>
                <a:gd name="T75" fmla="*/ 831 h 1232"/>
                <a:gd name="T76" fmla="*/ 1798 w 7424"/>
                <a:gd name="T77" fmla="*/ 831 h 1232"/>
                <a:gd name="T78" fmla="*/ 1881 w 7424"/>
                <a:gd name="T79" fmla="*/ 756 h 1232"/>
                <a:gd name="T80" fmla="*/ 1960 w 7424"/>
                <a:gd name="T81" fmla="*/ 749 h 1232"/>
                <a:gd name="T82" fmla="*/ 2014 w 7424"/>
                <a:gd name="T83" fmla="*/ 747 h 1232"/>
                <a:gd name="T84" fmla="*/ 2460 w 7424"/>
                <a:gd name="T85" fmla="*/ 818 h 1232"/>
                <a:gd name="T86" fmla="*/ 2605 w 7424"/>
                <a:gd name="T87" fmla="*/ 462 h 1232"/>
                <a:gd name="T88" fmla="*/ 3020 w 7424"/>
                <a:gd name="T89" fmla="*/ 514 h 1232"/>
                <a:gd name="T90" fmla="*/ 3879 w 7424"/>
                <a:gd name="T91" fmla="*/ 1112 h 1232"/>
                <a:gd name="T92" fmla="*/ 4053 w 7424"/>
                <a:gd name="T93" fmla="*/ 1120 h 1232"/>
                <a:gd name="T94" fmla="*/ 4555 w 7424"/>
                <a:gd name="T95" fmla="*/ 1042 h 1232"/>
                <a:gd name="T96" fmla="*/ 4627 w 7424"/>
                <a:gd name="T97" fmla="*/ 851 h 1232"/>
                <a:gd name="T98" fmla="*/ 4676 w 7424"/>
                <a:gd name="T99" fmla="*/ 786 h 1232"/>
                <a:gd name="T100" fmla="*/ 4757 w 7424"/>
                <a:gd name="T101" fmla="*/ 987 h 1232"/>
                <a:gd name="T102" fmla="*/ 4759 w 7424"/>
                <a:gd name="T103" fmla="*/ 1120 h 1232"/>
                <a:gd name="T104" fmla="*/ 5321 w 7424"/>
                <a:gd name="T105" fmla="*/ 877 h 1232"/>
                <a:gd name="T106" fmla="*/ 5354 w 7424"/>
                <a:gd name="T107" fmla="*/ 464 h 1232"/>
                <a:gd name="T108" fmla="*/ 5385 w 7424"/>
                <a:gd name="T109" fmla="*/ 86 h 1232"/>
                <a:gd name="T110" fmla="*/ 5424 w 7424"/>
                <a:gd name="T111" fmla="*/ 408 h 1232"/>
                <a:gd name="T112" fmla="*/ 5454 w 7424"/>
                <a:gd name="T113" fmla="*/ 798 h 1232"/>
                <a:gd name="T114" fmla="*/ 6500 w 7424"/>
                <a:gd name="T115" fmla="*/ 1119 h 1232"/>
                <a:gd name="T116" fmla="*/ 6713 w 7424"/>
                <a:gd name="T117" fmla="*/ 1121 h 1232"/>
                <a:gd name="T118" fmla="*/ 6966 w 7424"/>
                <a:gd name="T119" fmla="*/ 1120 h 1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424" h="1232">
                  <a:moveTo>
                    <a:pt x="6972" y="1107"/>
                  </a:moveTo>
                  <a:cubicBezTo>
                    <a:pt x="6945" y="930"/>
                    <a:pt x="6945" y="930"/>
                    <a:pt x="6945" y="930"/>
                  </a:cubicBezTo>
                  <a:cubicBezTo>
                    <a:pt x="6944" y="927"/>
                    <a:pt x="6942" y="924"/>
                    <a:pt x="6938" y="924"/>
                  </a:cubicBezTo>
                  <a:cubicBezTo>
                    <a:pt x="6904" y="924"/>
                    <a:pt x="6904" y="924"/>
                    <a:pt x="6904" y="924"/>
                  </a:cubicBezTo>
                  <a:cubicBezTo>
                    <a:pt x="6904" y="924"/>
                    <a:pt x="6904" y="924"/>
                    <a:pt x="6904" y="924"/>
                  </a:cubicBezTo>
                  <a:cubicBezTo>
                    <a:pt x="6901" y="924"/>
                    <a:pt x="6898" y="927"/>
                    <a:pt x="6898" y="930"/>
                  </a:cubicBezTo>
                  <a:cubicBezTo>
                    <a:pt x="6873" y="1218"/>
                    <a:pt x="6873" y="1218"/>
                    <a:pt x="6873" y="1218"/>
                  </a:cubicBezTo>
                  <a:cubicBezTo>
                    <a:pt x="6846" y="1218"/>
                    <a:pt x="6846" y="1218"/>
                    <a:pt x="6846" y="1218"/>
                  </a:cubicBezTo>
                  <a:cubicBezTo>
                    <a:pt x="6820" y="1007"/>
                    <a:pt x="6820" y="1007"/>
                    <a:pt x="6820" y="1007"/>
                  </a:cubicBezTo>
                  <a:cubicBezTo>
                    <a:pt x="6819" y="1004"/>
                    <a:pt x="6816" y="1002"/>
                    <a:pt x="6813" y="1002"/>
                  </a:cubicBezTo>
                  <a:cubicBezTo>
                    <a:pt x="6774" y="1002"/>
                    <a:pt x="6774" y="1002"/>
                    <a:pt x="6774" y="1002"/>
                  </a:cubicBezTo>
                  <a:cubicBezTo>
                    <a:pt x="6771" y="1002"/>
                    <a:pt x="6768" y="1004"/>
                    <a:pt x="6767" y="1007"/>
                  </a:cubicBezTo>
                  <a:cubicBezTo>
                    <a:pt x="6755" y="1107"/>
                    <a:pt x="6755" y="1107"/>
                    <a:pt x="6755" y="1107"/>
                  </a:cubicBezTo>
                  <a:cubicBezTo>
                    <a:pt x="6719" y="1107"/>
                    <a:pt x="6719" y="1107"/>
                    <a:pt x="6719" y="1107"/>
                  </a:cubicBezTo>
                  <a:cubicBezTo>
                    <a:pt x="6702" y="812"/>
                    <a:pt x="6702" y="812"/>
                    <a:pt x="6702" y="812"/>
                  </a:cubicBezTo>
                  <a:cubicBezTo>
                    <a:pt x="6702" y="809"/>
                    <a:pt x="6699" y="806"/>
                    <a:pt x="6695" y="806"/>
                  </a:cubicBezTo>
                  <a:cubicBezTo>
                    <a:pt x="6654" y="806"/>
                    <a:pt x="6654" y="806"/>
                    <a:pt x="6654" y="806"/>
                  </a:cubicBezTo>
                  <a:cubicBezTo>
                    <a:pt x="6650" y="806"/>
                    <a:pt x="6647" y="809"/>
                    <a:pt x="6647" y="812"/>
                  </a:cubicBezTo>
                  <a:cubicBezTo>
                    <a:pt x="6610" y="1218"/>
                    <a:pt x="6610" y="1218"/>
                    <a:pt x="6610" y="1218"/>
                  </a:cubicBezTo>
                  <a:cubicBezTo>
                    <a:pt x="6583" y="1218"/>
                    <a:pt x="6583" y="1218"/>
                    <a:pt x="6583" y="1218"/>
                  </a:cubicBezTo>
                  <a:cubicBezTo>
                    <a:pt x="6564" y="983"/>
                    <a:pt x="6564" y="983"/>
                    <a:pt x="6564" y="983"/>
                  </a:cubicBezTo>
                  <a:cubicBezTo>
                    <a:pt x="6564" y="980"/>
                    <a:pt x="6561" y="977"/>
                    <a:pt x="6557" y="977"/>
                  </a:cubicBezTo>
                  <a:cubicBezTo>
                    <a:pt x="6523" y="977"/>
                    <a:pt x="6523" y="977"/>
                    <a:pt x="6523" y="977"/>
                  </a:cubicBezTo>
                  <a:cubicBezTo>
                    <a:pt x="6520" y="977"/>
                    <a:pt x="6517" y="979"/>
                    <a:pt x="6517" y="982"/>
                  </a:cubicBezTo>
                  <a:cubicBezTo>
                    <a:pt x="6494" y="1106"/>
                    <a:pt x="6494" y="1106"/>
                    <a:pt x="6494" y="1106"/>
                  </a:cubicBezTo>
                  <a:cubicBezTo>
                    <a:pt x="5489" y="1105"/>
                    <a:pt x="5489" y="1105"/>
                    <a:pt x="5489" y="1105"/>
                  </a:cubicBezTo>
                  <a:cubicBezTo>
                    <a:pt x="5489" y="1069"/>
                    <a:pt x="5489" y="1069"/>
                    <a:pt x="5489" y="1069"/>
                  </a:cubicBezTo>
                  <a:cubicBezTo>
                    <a:pt x="5489" y="1066"/>
                    <a:pt x="5488" y="1064"/>
                    <a:pt x="5485" y="1063"/>
                  </a:cubicBezTo>
                  <a:cubicBezTo>
                    <a:pt x="5485" y="997"/>
                    <a:pt x="5485" y="997"/>
                    <a:pt x="5485" y="997"/>
                  </a:cubicBezTo>
                  <a:cubicBezTo>
                    <a:pt x="5485" y="994"/>
                    <a:pt x="5483" y="991"/>
                    <a:pt x="5479" y="991"/>
                  </a:cubicBezTo>
                  <a:cubicBezTo>
                    <a:pt x="5479" y="930"/>
                    <a:pt x="5479" y="930"/>
                    <a:pt x="5479" y="930"/>
                  </a:cubicBezTo>
                  <a:cubicBezTo>
                    <a:pt x="5479" y="926"/>
                    <a:pt x="5476" y="924"/>
                    <a:pt x="5473" y="924"/>
                  </a:cubicBezTo>
                  <a:cubicBezTo>
                    <a:pt x="5472" y="924"/>
                    <a:pt x="5472" y="924"/>
                    <a:pt x="5472" y="924"/>
                  </a:cubicBezTo>
                  <a:cubicBezTo>
                    <a:pt x="5472" y="871"/>
                    <a:pt x="5472" y="871"/>
                    <a:pt x="5472" y="871"/>
                  </a:cubicBezTo>
                  <a:cubicBezTo>
                    <a:pt x="5472" y="868"/>
                    <a:pt x="5470" y="865"/>
                    <a:pt x="5468" y="864"/>
                  </a:cubicBezTo>
                  <a:cubicBezTo>
                    <a:pt x="5468" y="791"/>
                    <a:pt x="5468" y="791"/>
                    <a:pt x="5468" y="791"/>
                  </a:cubicBezTo>
                  <a:cubicBezTo>
                    <a:pt x="5468" y="788"/>
                    <a:pt x="5465" y="785"/>
                    <a:pt x="5462" y="785"/>
                  </a:cubicBezTo>
                  <a:cubicBezTo>
                    <a:pt x="5462" y="734"/>
                    <a:pt x="5462" y="734"/>
                    <a:pt x="5462" y="734"/>
                  </a:cubicBezTo>
                  <a:cubicBezTo>
                    <a:pt x="5462" y="731"/>
                    <a:pt x="5460" y="729"/>
                    <a:pt x="5458" y="728"/>
                  </a:cubicBezTo>
                  <a:cubicBezTo>
                    <a:pt x="5458" y="666"/>
                    <a:pt x="5458" y="666"/>
                    <a:pt x="5458" y="666"/>
                  </a:cubicBezTo>
                  <a:cubicBezTo>
                    <a:pt x="5458" y="663"/>
                    <a:pt x="5455" y="660"/>
                    <a:pt x="5451" y="660"/>
                  </a:cubicBezTo>
                  <a:cubicBezTo>
                    <a:pt x="5450" y="660"/>
                    <a:pt x="5450" y="660"/>
                    <a:pt x="5450" y="660"/>
                  </a:cubicBezTo>
                  <a:cubicBezTo>
                    <a:pt x="5450" y="534"/>
                    <a:pt x="5450" y="534"/>
                    <a:pt x="5450" y="534"/>
                  </a:cubicBezTo>
                  <a:cubicBezTo>
                    <a:pt x="5450" y="531"/>
                    <a:pt x="5448" y="528"/>
                    <a:pt x="5446" y="527"/>
                  </a:cubicBezTo>
                  <a:cubicBezTo>
                    <a:pt x="5446" y="473"/>
                    <a:pt x="5446" y="473"/>
                    <a:pt x="5446" y="473"/>
                  </a:cubicBezTo>
                  <a:cubicBezTo>
                    <a:pt x="5446" y="469"/>
                    <a:pt x="5443" y="466"/>
                    <a:pt x="5439" y="466"/>
                  </a:cubicBezTo>
                  <a:cubicBezTo>
                    <a:pt x="5438" y="466"/>
                    <a:pt x="5438" y="466"/>
                    <a:pt x="5438" y="466"/>
                  </a:cubicBezTo>
                  <a:cubicBezTo>
                    <a:pt x="5438" y="401"/>
                    <a:pt x="5438" y="401"/>
                    <a:pt x="5438" y="401"/>
                  </a:cubicBezTo>
                  <a:cubicBezTo>
                    <a:pt x="5438" y="397"/>
                    <a:pt x="5435" y="394"/>
                    <a:pt x="5432" y="394"/>
                  </a:cubicBezTo>
                  <a:cubicBezTo>
                    <a:pt x="5431" y="394"/>
                    <a:pt x="5431" y="394"/>
                    <a:pt x="5431" y="394"/>
                  </a:cubicBezTo>
                  <a:cubicBezTo>
                    <a:pt x="5431" y="341"/>
                    <a:pt x="5431" y="341"/>
                    <a:pt x="5431" y="341"/>
                  </a:cubicBezTo>
                  <a:cubicBezTo>
                    <a:pt x="5431" y="338"/>
                    <a:pt x="5429" y="335"/>
                    <a:pt x="5426" y="335"/>
                  </a:cubicBezTo>
                  <a:cubicBezTo>
                    <a:pt x="5426" y="277"/>
                    <a:pt x="5426" y="277"/>
                    <a:pt x="5426" y="277"/>
                  </a:cubicBezTo>
                  <a:cubicBezTo>
                    <a:pt x="5426" y="273"/>
                    <a:pt x="5423" y="270"/>
                    <a:pt x="5419" y="270"/>
                  </a:cubicBezTo>
                  <a:cubicBezTo>
                    <a:pt x="5417" y="270"/>
                    <a:pt x="5417" y="270"/>
                    <a:pt x="5417" y="270"/>
                  </a:cubicBezTo>
                  <a:cubicBezTo>
                    <a:pt x="5417" y="213"/>
                    <a:pt x="5417" y="213"/>
                    <a:pt x="5417" y="213"/>
                  </a:cubicBezTo>
                  <a:cubicBezTo>
                    <a:pt x="5417" y="210"/>
                    <a:pt x="5415" y="207"/>
                    <a:pt x="5413" y="206"/>
                  </a:cubicBezTo>
                  <a:cubicBezTo>
                    <a:pt x="5413" y="157"/>
                    <a:pt x="5413" y="157"/>
                    <a:pt x="5413" y="157"/>
                  </a:cubicBezTo>
                  <a:cubicBezTo>
                    <a:pt x="5413" y="154"/>
                    <a:pt x="5411" y="151"/>
                    <a:pt x="5408" y="150"/>
                  </a:cubicBezTo>
                  <a:cubicBezTo>
                    <a:pt x="5408" y="80"/>
                    <a:pt x="5408" y="80"/>
                    <a:pt x="5408" y="80"/>
                  </a:cubicBezTo>
                  <a:cubicBezTo>
                    <a:pt x="5408" y="77"/>
                    <a:pt x="5406" y="74"/>
                    <a:pt x="5403" y="73"/>
                  </a:cubicBezTo>
                  <a:cubicBezTo>
                    <a:pt x="5403" y="15"/>
                    <a:pt x="5403" y="15"/>
                    <a:pt x="5403" y="15"/>
                  </a:cubicBezTo>
                  <a:cubicBezTo>
                    <a:pt x="5403" y="14"/>
                    <a:pt x="5402" y="13"/>
                    <a:pt x="5401" y="11"/>
                  </a:cubicBezTo>
                  <a:cubicBezTo>
                    <a:pt x="5395" y="3"/>
                    <a:pt x="5395" y="3"/>
                    <a:pt x="5395" y="3"/>
                  </a:cubicBezTo>
                  <a:cubicBezTo>
                    <a:pt x="5394" y="1"/>
                    <a:pt x="5392" y="0"/>
                    <a:pt x="5390" y="0"/>
                  </a:cubicBezTo>
                  <a:cubicBezTo>
                    <a:pt x="5388" y="0"/>
                    <a:pt x="5386" y="1"/>
                    <a:pt x="5384" y="3"/>
                  </a:cubicBezTo>
                  <a:cubicBezTo>
                    <a:pt x="5378" y="11"/>
                    <a:pt x="5378" y="11"/>
                    <a:pt x="5378" y="11"/>
                  </a:cubicBezTo>
                  <a:cubicBezTo>
                    <a:pt x="5377" y="13"/>
                    <a:pt x="5377" y="14"/>
                    <a:pt x="5377" y="15"/>
                  </a:cubicBezTo>
                  <a:cubicBezTo>
                    <a:pt x="5377" y="73"/>
                    <a:pt x="5377" y="73"/>
                    <a:pt x="5377" y="73"/>
                  </a:cubicBezTo>
                  <a:cubicBezTo>
                    <a:pt x="5374" y="74"/>
                    <a:pt x="5371" y="77"/>
                    <a:pt x="5371" y="80"/>
                  </a:cubicBezTo>
                  <a:cubicBezTo>
                    <a:pt x="5371" y="133"/>
                    <a:pt x="5371" y="133"/>
                    <a:pt x="5371" y="133"/>
                  </a:cubicBezTo>
                  <a:cubicBezTo>
                    <a:pt x="5369" y="134"/>
                    <a:pt x="5367" y="136"/>
                    <a:pt x="5367" y="139"/>
                  </a:cubicBezTo>
                  <a:cubicBezTo>
                    <a:pt x="5367" y="206"/>
                    <a:pt x="5367" y="206"/>
                    <a:pt x="5367" y="206"/>
                  </a:cubicBezTo>
                  <a:cubicBezTo>
                    <a:pt x="5364" y="207"/>
                    <a:pt x="5362" y="210"/>
                    <a:pt x="5362" y="213"/>
                  </a:cubicBezTo>
                  <a:cubicBezTo>
                    <a:pt x="5362" y="270"/>
                    <a:pt x="5362" y="270"/>
                    <a:pt x="5362" y="270"/>
                  </a:cubicBezTo>
                  <a:cubicBezTo>
                    <a:pt x="5361" y="270"/>
                    <a:pt x="5361" y="270"/>
                    <a:pt x="5361" y="270"/>
                  </a:cubicBezTo>
                  <a:cubicBezTo>
                    <a:pt x="5357" y="270"/>
                    <a:pt x="5354" y="273"/>
                    <a:pt x="5354" y="277"/>
                  </a:cubicBezTo>
                  <a:cubicBezTo>
                    <a:pt x="5354" y="335"/>
                    <a:pt x="5354" y="335"/>
                    <a:pt x="5354" y="335"/>
                  </a:cubicBezTo>
                  <a:cubicBezTo>
                    <a:pt x="5351" y="335"/>
                    <a:pt x="5348" y="338"/>
                    <a:pt x="5348" y="341"/>
                  </a:cubicBezTo>
                  <a:cubicBezTo>
                    <a:pt x="5348" y="394"/>
                    <a:pt x="5348" y="394"/>
                    <a:pt x="5348" y="394"/>
                  </a:cubicBezTo>
                  <a:cubicBezTo>
                    <a:pt x="5348" y="394"/>
                    <a:pt x="5348" y="394"/>
                    <a:pt x="5348" y="394"/>
                  </a:cubicBezTo>
                  <a:cubicBezTo>
                    <a:pt x="5344" y="394"/>
                    <a:pt x="5341" y="397"/>
                    <a:pt x="5341" y="401"/>
                  </a:cubicBezTo>
                  <a:cubicBezTo>
                    <a:pt x="5341" y="457"/>
                    <a:pt x="5341" y="457"/>
                    <a:pt x="5341" y="457"/>
                  </a:cubicBezTo>
                  <a:cubicBezTo>
                    <a:pt x="5340" y="457"/>
                    <a:pt x="5340" y="457"/>
                    <a:pt x="5340" y="457"/>
                  </a:cubicBezTo>
                  <a:cubicBezTo>
                    <a:pt x="5337" y="457"/>
                    <a:pt x="5334" y="460"/>
                    <a:pt x="5334" y="464"/>
                  </a:cubicBezTo>
                  <a:cubicBezTo>
                    <a:pt x="5334" y="527"/>
                    <a:pt x="5334" y="527"/>
                    <a:pt x="5334" y="527"/>
                  </a:cubicBezTo>
                  <a:cubicBezTo>
                    <a:pt x="5331" y="528"/>
                    <a:pt x="5329" y="531"/>
                    <a:pt x="5329" y="534"/>
                  </a:cubicBezTo>
                  <a:cubicBezTo>
                    <a:pt x="5329" y="595"/>
                    <a:pt x="5329" y="595"/>
                    <a:pt x="5329" y="595"/>
                  </a:cubicBezTo>
                  <a:cubicBezTo>
                    <a:pt x="5329" y="595"/>
                    <a:pt x="5329" y="595"/>
                    <a:pt x="5329" y="595"/>
                  </a:cubicBezTo>
                  <a:cubicBezTo>
                    <a:pt x="5325" y="595"/>
                    <a:pt x="5322" y="598"/>
                    <a:pt x="5322" y="602"/>
                  </a:cubicBezTo>
                  <a:cubicBezTo>
                    <a:pt x="5322" y="728"/>
                    <a:pt x="5322" y="728"/>
                    <a:pt x="5322" y="728"/>
                  </a:cubicBezTo>
                  <a:cubicBezTo>
                    <a:pt x="5319" y="729"/>
                    <a:pt x="5317" y="731"/>
                    <a:pt x="5317" y="734"/>
                  </a:cubicBezTo>
                  <a:cubicBezTo>
                    <a:pt x="5317" y="785"/>
                    <a:pt x="5317" y="785"/>
                    <a:pt x="5317" y="785"/>
                  </a:cubicBezTo>
                  <a:cubicBezTo>
                    <a:pt x="5314" y="785"/>
                    <a:pt x="5312" y="788"/>
                    <a:pt x="5312" y="791"/>
                  </a:cubicBezTo>
                  <a:cubicBezTo>
                    <a:pt x="5312" y="864"/>
                    <a:pt x="5312" y="864"/>
                    <a:pt x="5312" y="864"/>
                  </a:cubicBezTo>
                  <a:cubicBezTo>
                    <a:pt x="5309" y="865"/>
                    <a:pt x="5307" y="868"/>
                    <a:pt x="5307" y="871"/>
                  </a:cubicBezTo>
                  <a:cubicBezTo>
                    <a:pt x="5307" y="924"/>
                    <a:pt x="5307" y="924"/>
                    <a:pt x="5307" y="924"/>
                  </a:cubicBezTo>
                  <a:cubicBezTo>
                    <a:pt x="5307" y="924"/>
                    <a:pt x="5307" y="924"/>
                    <a:pt x="5307" y="924"/>
                  </a:cubicBezTo>
                  <a:cubicBezTo>
                    <a:pt x="5303" y="924"/>
                    <a:pt x="5300" y="926"/>
                    <a:pt x="5300" y="930"/>
                  </a:cubicBezTo>
                  <a:cubicBezTo>
                    <a:pt x="5300" y="991"/>
                    <a:pt x="5300" y="991"/>
                    <a:pt x="5300" y="991"/>
                  </a:cubicBezTo>
                  <a:cubicBezTo>
                    <a:pt x="5297" y="991"/>
                    <a:pt x="5295" y="994"/>
                    <a:pt x="5295" y="997"/>
                  </a:cubicBezTo>
                  <a:cubicBezTo>
                    <a:pt x="5295" y="1063"/>
                    <a:pt x="5295" y="1063"/>
                    <a:pt x="5295" y="1063"/>
                  </a:cubicBezTo>
                  <a:cubicBezTo>
                    <a:pt x="5292" y="1064"/>
                    <a:pt x="5290" y="1066"/>
                    <a:pt x="5290" y="1069"/>
                  </a:cubicBezTo>
                  <a:cubicBezTo>
                    <a:pt x="5290" y="1106"/>
                    <a:pt x="5290" y="1106"/>
                    <a:pt x="5290" y="1106"/>
                  </a:cubicBezTo>
                  <a:cubicBezTo>
                    <a:pt x="5007" y="1106"/>
                    <a:pt x="5007" y="1106"/>
                    <a:pt x="5007" y="1106"/>
                  </a:cubicBezTo>
                  <a:cubicBezTo>
                    <a:pt x="5007" y="1106"/>
                    <a:pt x="5007" y="1106"/>
                    <a:pt x="5007" y="1106"/>
                  </a:cubicBezTo>
                  <a:cubicBezTo>
                    <a:pt x="4766" y="1107"/>
                    <a:pt x="4766" y="1107"/>
                    <a:pt x="4766" y="1107"/>
                  </a:cubicBezTo>
                  <a:cubicBezTo>
                    <a:pt x="4766" y="1067"/>
                    <a:pt x="4766" y="1067"/>
                    <a:pt x="4766" y="1067"/>
                  </a:cubicBezTo>
                  <a:cubicBezTo>
                    <a:pt x="4766" y="1066"/>
                    <a:pt x="4766" y="1066"/>
                    <a:pt x="4766" y="1066"/>
                  </a:cubicBezTo>
                  <a:cubicBezTo>
                    <a:pt x="4766" y="1063"/>
                    <a:pt x="4766" y="1061"/>
                    <a:pt x="4766" y="1060"/>
                  </a:cubicBezTo>
                  <a:cubicBezTo>
                    <a:pt x="4767" y="1060"/>
                    <a:pt x="4767" y="1059"/>
                    <a:pt x="4768" y="1059"/>
                  </a:cubicBezTo>
                  <a:cubicBezTo>
                    <a:pt x="4772" y="1055"/>
                    <a:pt x="4778" y="1050"/>
                    <a:pt x="4778" y="1042"/>
                  </a:cubicBezTo>
                  <a:cubicBezTo>
                    <a:pt x="4778" y="1034"/>
                    <a:pt x="4771" y="1027"/>
                    <a:pt x="4766" y="1023"/>
                  </a:cubicBezTo>
                  <a:cubicBezTo>
                    <a:pt x="4766" y="1008"/>
                    <a:pt x="4766" y="1008"/>
                    <a:pt x="4766" y="1008"/>
                  </a:cubicBezTo>
                  <a:cubicBezTo>
                    <a:pt x="4770" y="1005"/>
                    <a:pt x="4774" y="999"/>
                    <a:pt x="4774" y="992"/>
                  </a:cubicBezTo>
                  <a:cubicBezTo>
                    <a:pt x="4774" y="984"/>
                    <a:pt x="4770" y="979"/>
                    <a:pt x="4766" y="976"/>
                  </a:cubicBezTo>
                  <a:cubicBezTo>
                    <a:pt x="4766" y="962"/>
                    <a:pt x="4766" y="962"/>
                    <a:pt x="4766" y="962"/>
                  </a:cubicBezTo>
                  <a:cubicBezTo>
                    <a:pt x="4766" y="956"/>
                    <a:pt x="4760" y="954"/>
                    <a:pt x="4746" y="953"/>
                  </a:cubicBezTo>
                  <a:cubicBezTo>
                    <a:pt x="4746" y="933"/>
                    <a:pt x="4746" y="933"/>
                    <a:pt x="4746" y="933"/>
                  </a:cubicBezTo>
                  <a:cubicBezTo>
                    <a:pt x="4746" y="921"/>
                    <a:pt x="4743" y="896"/>
                    <a:pt x="4730" y="873"/>
                  </a:cubicBezTo>
                  <a:cubicBezTo>
                    <a:pt x="4719" y="854"/>
                    <a:pt x="4710" y="847"/>
                    <a:pt x="4703" y="842"/>
                  </a:cubicBezTo>
                  <a:cubicBezTo>
                    <a:pt x="4702" y="841"/>
                    <a:pt x="4702" y="841"/>
                    <a:pt x="4701" y="840"/>
                  </a:cubicBezTo>
                  <a:cubicBezTo>
                    <a:pt x="4696" y="836"/>
                    <a:pt x="4690" y="833"/>
                    <a:pt x="4687" y="831"/>
                  </a:cubicBezTo>
                  <a:cubicBezTo>
                    <a:pt x="4686" y="796"/>
                    <a:pt x="4686" y="796"/>
                    <a:pt x="4686" y="796"/>
                  </a:cubicBezTo>
                  <a:cubicBezTo>
                    <a:pt x="4688" y="793"/>
                    <a:pt x="4690" y="790"/>
                    <a:pt x="4690" y="786"/>
                  </a:cubicBezTo>
                  <a:cubicBezTo>
                    <a:pt x="4690" y="779"/>
                    <a:pt x="4684" y="774"/>
                    <a:pt x="4680" y="772"/>
                  </a:cubicBezTo>
                  <a:cubicBezTo>
                    <a:pt x="4676" y="754"/>
                    <a:pt x="4673" y="735"/>
                    <a:pt x="4671" y="726"/>
                  </a:cubicBezTo>
                  <a:cubicBezTo>
                    <a:pt x="4672" y="726"/>
                    <a:pt x="4673" y="726"/>
                    <a:pt x="4674" y="726"/>
                  </a:cubicBezTo>
                  <a:cubicBezTo>
                    <a:pt x="4677" y="725"/>
                    <a:pt x="4680" y="722"/>
                    <a:pt x="4680" y="719"/>
                  </a:cubicBezTo>
                  <a:cubicBezTo>
                    <a:pt x="4680" y="714"/>
                    <a:pt x="4680" y="714"/>
                    <a:pt x="4680" y="714"/>
                  </a:cubicBezTo>
                  <a:cubicBezTo>
                    <a:pt x="4680" y="711"/>
                    <a:pt x="4677" y="708"/>
                    <a:pt x="4674" y="708"/>
                  </a:cubicBezTo>
                  <a:cubicBezTo>
                    <a:pt x="4669" y="707"/>
                    <a:pt x="4669" y="707"/>
                    <a:pt x="4669" y="707"/>
                  </a:cubicBezTo>
                  <a:cubicBezTo>
                    <a:pt x="4669" y="703"/>
                    <a:pt x="4669" y="703"/>
                    <a:pt x="4669" y="703"/>
                  </a:cubicBezTo>
                  <a:cubicBezTo>
                    <a:pt x="4669" y="700"/>
                    <a:pt x="4666" y="697"/>
                    <a:pt x="4662" y="697"/>
                  </a:cubicBezTo>
                  <a:cubicBezTo>
                    <a:pt x="4658" y="697"/>
                    <a:pt x="4658" y="697"/>
                    <a:pt x="4658" y="697"/>
                  </a:cubicBezTo>
                  <a:cubicBezTo>
                    <a:pt x="4654" y="697"/>
                    <a:pt x="4651" y="700"/>
                    <a:pt x="4651" y="703"/>
                  </a:cubicBezTo>
                  <a:cubicBezTo>
                    <a:pt x="4651" y="707"/>
                    <a:pt x="4651" y="707"/>
                    <a:pt x="4651" y="707"/>
                  </a:cubicBezTo>
                  <a:cubicBezTo>
                    <a:pt x="4646" y="708"/>
                    <a:pt x="4646" y="708"/>
                    <a:pt x="4646" y="708"/>
                  </a:cubicBezTo>
                  <a:cubicBezTo>
                    <a:pt x="4643" y="708"/>
                    <a:pt x="4640" y="711"/>
                    <a:pt x="4640" y="714"/>
                  </a:cubicBezTo>
                  <a:cubicBezTo>
                    <a:pt x="4640" y="719"/>
                    <a:pt x="4640" y="719"/>
                    <a:pt x="4640" y="719"/>
                  </a:cubicBezTo>
                  <a:cubicBezTo>
                    <a:pt x="4640" y="722"/>
                    <a:pt x="4643" y="725"/>
                    <a:pt x="4646" y="726"/>
                  </a:cubicBezTo>
                  <a:cubicBezTo>
                    <a:pt x="4647" y="726"/>
                    <a:pt x="4648" y="726"/>
                    <a:pt x="4649" y="726"/>
                  </a:cubicBezTo>
                  <a:cubicBezTo>
                    <a:pt x="4647" y="735"/>
                    <a:pt x="4644" y="754"/>
                    <a:pt x="4640" y="772"/>
                  </a:cubicBezTo>
                  <a:cubicBezTo>
                    <a:pt x="4635" y="775"/>
                    <a:pt x="4630" y="780"/>
                    <a:pt x="4630" y="786"/>
                  </a:cubicBezTo>
                  <a:cubicBezTo>
                    <a:pt x="4630" y="790"/>
                    <a:pt x="4632" y="793"/>
                    <a:pt x="4634" y="796"/>
                  </a:cubicBezTo>
                  <a:cubicBezTo>
                    <a:pt x="4633" y="831"/>
                    <a:pt x="4633" y="831"/>
                    <a:pt x="4633" y="831"/>
                  </a:cubicBezTo>
                  <a:cubicBezTo>
                    <a:pt x="4630" y="833"/>
                    <a:pt x="4624" y="836"/>
                    <a:pt x="4619" y="840"/>
                  </a:cubicBezTo>
                  <a:cubicBezTo>
                    <a:pt x="4612" y="846"/>
                    <a:pt x="4602" y="855"/>
                    <a:pt x="4590" y="873"/>
                  </a:cubicBezTo>
                  <a:cubicBezTo>
                    <a:pt x="4579" y="890"/>
                    <a:pt x="4574" y="919"/>
                    <a:pt x="4574" y="933"/>
                  </a:cubicBezTo>
                  <a:cubicBezTo>
                    <a:pt x="4574" y="953"/>
                    <a:pt x="4574" y="953"/>
                    <a:pt x="4574" y="953"/>
                  </a:cubicBezTo>
                  <a:cubicBezTo>
                    <a:pt x="4560" y="954"/>
                    <a:pt x="4554" y="956"/>
                    <a:pt x="4554" y="962"/>
                  </a:cubicBezTo>
                  <a:cubicBezTo>
                    <a:pt x="4554" y="977"/>
                    <a:pt x="4554" y="977"/>
                    <a:pt x="4554" y="977"/>
                  </a:cubicBezTo>
                  <a:cubicBezTo>
                    <a:pt x="4550" y="979"/>
                    <a:pt x="4545" y="984"/>
                    <a:pt x="4545" y="992"/>
                  </a:cubicBezTo>
                  <a:cubicBezTo>
                    <a:pt x="4545" y="999"/>
                    <a:pt x="4550" y="1004"/>
                    <a:pt x="4554" y="1007"/>
                  </a:cubicBezTo>
                  <a:cubicBezTo>
                    <a:pt x="4554" y="1023"/>
                    <a:pt x="4554" y="1023"/>
                    <a:pt x="4554" y="1023"/>
                  </a:cubicBezTo>
                  <a:cubicBezTo>
                    <a:pt x="4549" y="1027"/>
                    <a:pt x="4542" y="1034"/>
                    <a:pt x="4542" y="1042"/>
                  </a:cubicBezTo>
                  <a:cubicBezTo>
                    <a:pt x="4542" y="1050"/>
                    <a:pt x="4548" y="1056"/>
                    <a:pt x="4552" y="1059"/>
                  </a:cubicBezTo>
                  <a:cubicBezTo>
                    <a:pt x="4553" y="1059"/>
                    <a:pt x="4553" y="1060"/>
                    <a:pt x="4554" y="1060"/>
                  </a:cubicBezTo>
                  <a:cubicBezTo>
                    <a:pt x="4554" y="1061"/>
                    <a:pt x="4554" y="1063"/>
                    <a:pt x="4554" y="1066"/>
                  </a:cubicBezTo>
                  <a:cubicBezTo>
                    <a:pt x="4554" y="1107"/>
                    <a:pt x="4554" y="1107"/>
                    <a:pt x="4554" y="1107"/>
                  </a:cubicBezTo>
                  <a:cubicBezTo>
                    <a:pt x="4158" y="1106"/>
                    <a:pt x="4158" y="1106"/>
                    <a:pt x="4158" y="1106"/>
                  </a:cubicBezTo>
                  <a:cubicBezTo>
                    <a:pt x="4158" y="1106"/>
                    <a:pt x="4158" y="1106"/>
                    <a:pt x="4158" y="1106"/>
                  </a:cubicBezTo>
                  <a:cubicBezTo>
                    <a:pt x="4156" y="1106"/>
                    <a:pt x="4155" y="1107"/>
                    <a:pt x="4153" y="1108"/>
                  </a:cubicBezTo>
                  <a:cubicBezTo>
                    <a:pt x="4152" y="1109"/>
                    <a:pt x="4152" y="1111"/>
                    <a:pt x="4152" y="1113"/>
                  </a:cubicBezTo>
                  <a:cubicBezTo>
                    <a:pt x="4152" y="1170"/>
                    <a:pt x="4152" y="1170"/>
                    <a:pt x="4152" y="1170"/>
                  </a:cubicBezTo>
                  <a:cubicBezTo>
                    <a:pt x="4120" y="1170"/>
                    <a:pt x="4120" y="1170"/>
                    <a:pt x="4120" y="1170"/>
                  </a:cubicBezTo>
                  <a:cubicBezTo>
                    <a:pt x="4120" y="1114"/>
                    <a:pt x="4120" y="1114"/>
                    <a:pt x="4120" y="1114"/>
                  </a:cubicBezTo>
                  <a:cubicBezTo>
                    <a:pt x="4120" y="1110"/>
                    <a:pt x="4117" y="1107"/>
                    <a:pt x="4113" y="1107"/>
                  </a:cubicBezTo>
                  <a:cubicBezTo>
                    <a:pt x="4059" y="1107"/>
                    <a:pt x="4059" y="1107"/>
                    <a:pt x="4059" y="1107"/>
                  </a:cubicBezTo>
                  <a:cubicBezTo>
                    <a:pt x="4059" y="1039"/>
                    <a:pt x="4059" y="1039"/>
                    <a:pt x="4059" y="1039"/>
                  </a:cubicBezTo>
                  <a:cubicBezTo>
                    <a:pt x="4059" y="1035"/>
                    <a:pt x="4056" y="1032"/>
                    <a:pt x="4053" y="1032"/>
                  </a:cubicBezTo>
                  <a:cubicBezTo>
                    <a:pt x="4007" y="1032"/>
                    <a:pt x="4007" y="1032"/>
                    <a:pt x="4007" y="1032"/>
                  </a:cubicBezTo>
                  <a:cubicBezTo>
                    <a:pt x="4003" y="1032"/>
                    <a:pt x="4000" y="1035"/>
                    <a:pt x="4000" y="1039"/>
                  </a:cubicBezTo>
                  <a:cubicBezTo>
                    <a:pt x="4000" y="1105"/>
                    <a:pt x="4000" y="1105"/>
                    <a:pt x="4000" y="1105"/>
                  </a:cubicBezTo>
                  <a:cubicBezTo>
                    <a:pt x="3965" y="1105"/>
                    <a:pt x="3965" y="1105"/>
                    <a:pt x="3965" y="1105"/>
                  </a:cubicBezTo>
                  <a:cubicBezTo>
                    <a:pt x="3961" y="1105"/>
                    <a:pt x="3958" y="1108"/>
                    <a:pt x="3958" y="1111"/>
                  </a:cubicBezTo>
                  <a:cubicBezTo>
                    <a:pt x="3955" y="1180"/>
                    <a:pt x="3955" y="1180"/>
                    <a:pt x="3955" y="1180"/>
                  </a:cubicBezTo>
                  <a:cubicBezTo>
                    <a:pt x="3925" y="1180"/>
                    <a:pt x="3925" y="1180"/>
                    <a:pt x="3925" y="1180"/>
                  </a:cubicBezTo>
                  <a:cubicBezTo>
                    <a:pt x="3919" y="1111"/>
                    <a:pt x="3919" y="1111"/>
                    <a:pt x="3919" y="1111"/>
                  </a:cubicBezTo>
                  <a:cubicBezTo>
                    <a:pt x="3918" y="1108"/>
                    <a:pt x="3916" y="1105"/>
                    <a:pt x="3912" y="1105"/>
                  </a:cubicBezTo>
                  <a:cubicBezTo>
                    <a:pt x="3893" y="1105"/>
                    <a:pt x="3893" y="1105"/>
                    <a:pt x="3893" y="1105"/>
                  </a:cubicBezTo>
                  <a:cubicBezTo>
                    <a:pt x="3893" y="975"/>
                    <a:pt x="3893" y="975"/>
                    <a:pt x="3893" y="975"/>
                  </a:cubicBezTo>
                  <a:cubicBezTo>
                    <a:pt x="3893" y="971"/>
                    <a:pt x="3890" y="968"/>
                    <a:pt x="3886" y="968"/>
                  </a:cubicBezTo>
                  <a:cubicBezTo>
                    <a:pt x="3842" y="968"/>
                    <a:pt x="3842" y="968"/>
                    <a:pt x="3842" y="968"/>
                  </a:cubicBezTo>
                  <a:cubicBezTo>
                    <a:pt x="3839" y="968"/>
                    <a:pt x="3836" y="970"/>
                    <a:pt x="3836" y="973"/>
                  </a:cubicBezTo>
                  <a:cubicBezTo>
                    <a:pt x="3786" y="1218"/>
                    <a:pt x="3786" y="1218"/>
                    <a:pt x="3786" y="1218"/>
                  </a:cubicBezTo>
                  <a:cubicBezTo>
                    <a:pt x="3767" y="1218"/>
                    <a:pt x="3767" y="1218"/>
                    <a:pt x="3767" y="1218"/>
                  </a:cubicBezTo>
                  <a:cubicBezTo>
                    <a:pt x="3744" y="1106"/>
                    <a:pt x="3744" y="1106"/>
                    <a:pt x="3744" y="1106"/>
                  </a:cubicBezTo>
                  <a:cubicBezTo>
                    <a:pt x="3744" y="1107"/>
                    <a:pt x="3744" y="1107"/>
                    <a:pt x="3744" y="1107"/>
                  </a:cubicBezTo>
                  <a:cubicBezTo>
                    <a:pt x="3131" y="1107"/>
                    <a:pt x="3131" y="1107"/>
                    <a:pt x="3131" y="1107"/>
                  </a:cubicBezTo>
                  <a:cubicBezTo>
                    <a:pt x="3142" y="976"/>
                    <a:pt x="3138" y="847"/>
                    <a:pt x="3118" y="733"/>
                  </a:cubicBezTo>
                  <a:cubicBezTo>
                    <a:pt x="3105" y="657"/>
                    <a:pt x="3085" y="592"/>
                    <a:pt x="3057" y="535"/>
                  </a:cubicBezTo>
                  <a:cubicBezTo>
                    <a:pt x="3050" y="521"/>
                    <a:pt x="3040" y="500"/>
                    <a:pt x="3020" y="500"/>
                  </a:cubicBezTo>
                  <a:cubicBezTo>
                    <a:pt x="3001" y="500"/>
                    <a:pt x="2990" y="521"/>
                    <a:pt x="2983" y="535"/>
                  </a:cubicBezTo>
                  <a:cubicBezTo>
                    <a:pt x="2956" y="592"/>
                    <a:pt x="2936" y="657"/>
                    <a:pt x="2923" y="733"/>
                  </a:cubicBezTo>
                  <a:cubicBezTo>
                    <a:pt x="2903" y="847"/>
                    <a:pt x="2899" y="976"/>
                    <a:pt x="2910" y="1107"/>
                  </a:cubicBezTo>
                  <a:cubicBezTo>
                    <a:pt x="2660" y="1107"/>
                    <a:pt x="2660" y="1107"/>
                    <a:pt x="2660" y="1107"/>
                  </a:cubicBezTo>
                  <a:cubicBezTo>
                    <a:pt x="2660" y="590"/>
                    <a:pt x="2660" y="590"/>
                    <a:pt x="2660" y="590"/>
                  </a:cubicBezTo>
                  <a:cubicBezTo>
                    <a:pt x="2660" y="587"/>
                    <a:pt x="2657" y="584"/>
                    <a:pt x="2654" y="584"/>
                  </a:cubicBezTo>
                  <a:cubicBezTo>
                    <a:pt x="2625" y="579"/>
                    <a:pt x="2625" y="579"/>
                    <a:pt x="2625" y="579"/>
                  </a:cubicBezTo>
                  <a:cubicBezTo>
                    <a:pt x="2625" y="475"/>
                    <a:pt x="2625" y="475"/>
                    <a:pt x="2625" y="475"/>
                  </a:cubicBezTo>
                  <a:cubicBezTo>
                    <a:pt x="2625" y="462"/>
                    <a:pt x="2620" y="453"/>
                    <a:pt x="2610" y="449"/>
                  </a:cubicBezTo>
                  <a:cubicBezTo>
                    <a:pt x="2605" y="447"/>
                    <a:pt x="2598" y="445"/>
                    <a:pt x="2584" y="445"/>
                  </a:cubicBezTo>
                  <a:cubicBezTo>
                    <a:pt x="2552" y="445"/>
                    <a:pt x="2552" y="445"/>
                    <a:pt x="2552" y="445"/>
                  </a:cubicBezTo>
                  <a:cubicBezTo>
                    <a:pt x="2539" y="445"/>
                    <a:pt x="2528" y="451"/>
                    <a:pt x="2525" y="452"/>
                  </a:cubicBezTo>
                  <a:cubicBezTo>
                    <a:pt x="2524" y="453"/>
                    <a:pt x="2524" y="453"/>
                    <a:pt x="2524" y="453"/>
                  </a:cubicBezTo>
                  <a:cubicBezTo>
                    <a:pt x="2521" y="455"/>
                    <a:pt x="2512" y="460"/>
                    <a:pt x="2512" y="472"/>
                  </a:cubicBezTo>
                  <a:cubicBezTo>
                    <a:pt x="2512" y="550"/>
                    <a:pt x="2512" y="550"/>
                    <a:pt x="2512" y="550"/>
                  </a:cubicBezTo>
                  <a:cubicBezTo>
                    <a:pt x="2494" y="550"/>
                    <a:pt x="2494" y="550"/>
                    <a:pt x="2494" y="550"/>
                  </a:cubicBezTo>
                  <a:cubicBezTo>
                    <a:pt x="2491" y="550"/>
                    <a:pt x="2488" y="553"/>
                    <a:pt x="2488" y="557"/>
                  </a:cubicBezTo>
                  <a:cubicBezTo>
                    <a:pt x="2488" y="599"/>
                    <a:pt x="2488" y="599"/>
                    <a:pt x="2488" y="599"/>
                  </a:cubicBezTo>
                  <a:cubicBezTo>
                    <a:pt x="2459" y="599"/>
                    <a:pt x="2459" y="599"/>
                    <a:pt x="2459" y="599"/>
                  </a:cubicBezTo>
                  <a:cubicBezTo>
                    <a:pt x="2455" y="599"/>
                    <a:pt x="2452" y="602"/>
                    <a:pt x="2452" y="606"/>
                  </a:cubicBezTo>
                  <a:cubicBezTo>
                    <a:pt x="2452" y="806"/>
                    <a:pt x="2452" y="806"/>
                    <a:pt x="2452" y="806"/>
                  </a:cubicBezTo>
                  <a:cubicBezTo>
                    <a:pt x="2415" y="811"/>
                    <a:pt x="2415" y="811"/>
                    <a:pt x="2415" y="811"/>
                  </a:cubicBezTo>
                  <a:cubicBezTo>
                    <a:pt x="2412" y="812"/>
                    <a:pt x="2409" y="815"/>
                    <a:pt x="2409" y="818"/>
                  </a:cubicBezTo>
                  <a:cubicBezTo>
                    <a:pt x="2409" y="1107"/>
                    <a:pt x="2409" y="1107"/>
                    <a:pt x="2409" y="1107"/>
                  </a:cubicBezTo>
                  <a:cubicBezTo>
                    <a:pt x="2060" y="1107"/>
                    <a:pt x="2060" y="1107"/>
                    <a:pt x="2060" y="1107"/>
                  </a:cubicBezTo>
                  <a:cubicBezTo>
                    <a:pt x="2061" y="839"/>
                    <a:pt x="2061" y="839"/>
                    <a:pt x="2061" y="839"/>
                  </a:cubicBezTo>
                  <a:cubicBezTo>
                    <a:pt x="2061" y="837"/>
                    <a:pt x="2059" y="835"/>
                    <a:pt x="2057" y="833"/>
                  </a:cubicBezTo>
                  <a:cubicBezTo>
                    <a:pt x="2041" y="826"/>
                    <a:pt x="2041" y="826"/>
                    <a:pt x="2041" y="826"/>
                  </a:cubicBezTo>
                  <a:cubicBezTo>
                    <a:pt x="2040" y="825"/>
                    <a:pt x="2039" y="825"/>
                    <a:pt x="2038" y="825"/>
                  </a:cubicBezTo>
                  <a:cubicBezTo>
                    <a:pt x="2024" y="825"/>
                    <a:pt x="2024" y="825"/>
                    <a:pt x="2024" y="825"/>
                  </a:cubicBezTo>
                  <a:cubicBezTo>
                    <a:pt x="2024" y="756"/>
                    <a:pt x="2024" y="756"/>
                    <a:pt x="2024" y="756"/>
                  </a:cubicBezTo>
                  <a:cubicBezTo>
                    <a:pt x="2029" y="749"/>
                    <a:pt x="2029" y="748"/>
                    <a:pt x="2029" y="746"/>
                  </a:cubicBezTo>
                  <a:cubicBezTo>
                    <a:pt x="2029" y="742"/>
                    <a:pt x="2028" y="740"/>
                    <a:pt x="2021" y="736"/>
                  </a:cubicBezTo>
                  <a:cubicBezTo>
                    <a:pt x="2021" y="732"/>
                    <a:pt x="2019" y="726"/>
                    <a:pt x="2016" y="722"/>
                  </a:cubicBezTo>
                  <a:cubicBezTo>
                    <a:pt x="2013" y="717"/>
                    <a:pt x="2009" y="713"/>
                    <a:pt x="2005" y="710"/>
                  </a:cubicBezTo>
                  <a:cubicBezTo>
                    <a:pt x="2003" y="709"/>
                    <a:pt x="2001" y="707"/>
                    <a:pt x="2000" y="706"/>
                  </a:cubicBezTo>
                  <a:cubicBezTo>
                    <a:pt x="1998" y="704"/>
                    <a:pt x="1997" y="702"/>
                    <a:pt x="1997" y="698"/>
                  </a:cubicBezTo>
                  <a:cubicBezTo>
                    <a:pt x="1997" y="694"/>
                    <a:pt x="1997" y="694"/>
                    <a:pt x="1997" y="694"/>
                  </a:cubicBezTo>
                  <a:cubicBezTo>
                    <a:pt x="1997" y="693"/>
                    <a:pt x="1998" y="693"/>
                    <a:pt x="1998" y="691"/>
                  </a:cubicBezTo>
                  <a:cubicBezTo>
                    <a:pt x="2000" y="690"/>
                    <a:pt x="2002" y="687"/>
                    <a:pt x="2002" y="683"/>
                  </a:cubicBezTo>
                  <a:cubicBezTo>
                    <a:pt x="2002" y="678"/>
                    <a:pt x="1998" y="675"/>
                    <a:pt x="1996" y="673"/>
                  </a:cubicBezTo>
                  <a:cubicBezTo>
                    <a:pt x="1996" y="671"/>
                    <a:pt x="1995" y="668"/>
                    <a:pt x="1995" y="665"/>
                  </a:cubicBezTo>
                  <a:cubicBezTo>
                    <a:pt x="1999" y="665"/>
                    <a:pt x="1999" y="665"/>
                    <a:pt x="1999" y="665"/>
                  </a:cubicBezTo>
                  <a:cubicBezTo>
                    <a:pt x="2003" y="665"/>
                    <a:pt x="2006" y="662"/>
                    <a:pt x="2006" y="658"/>
                  </a:cubicBezTo>
                  <a:cubicBezTo>
                    <a:pt x="2006" y="655"/>
                    <a:pt x="2006" y="655"/>
                    <a:pt x="2006" y="655"/>
                  </a:cubicBezTo>
                  <a:cubicBezTo>
                    <a:pt x="2006" y="651"/>
                    <a:pt x="2003" y="648"/>
                    <a:pt x="1999" y="648"/>
                  </a:cubicBezTo>
                  <a:cubicBezTo>
                    <a:pt x="1995" y="648"/>
                    <a:pt x="1995" y="648"/>
                    <a:pt x="1995" y="648"/>
                  </a:cubicBezTo>
                  <a:cubicBezTo>
                    <a:pt x="1995" y="632"/>
                    <a:pt x="1995" y="632"/>
                    <a:pt x="1995" y="632"/>
                  </a:cubicBezTo>
                  <a:cubicBezTo>
                    <a:pt x="1996" y="630"/>
                    <a:pt x="1997" y="628"/>
                    <a:pt x="1997" y="624"/>
                  </a:cubicBezTo>
                  <a:cubicBezTo>
                    <a:pt x="1997" y="623"/>
                    <a:pt x="1996" y="614"/>
                    <a:pt x="1986" y="614"/>
                  </a:cubicBezTo>
                  <a:cubicBezTo>
                    <a:pt x="1981" y="614"/>
                    <a:pt x="1976" y="617"/>
                    <a:pt x="1976" y="625"/>
                  </a:cubicBezTo>
                  <a:cubicBezTo>
                    <a:pt x="1976" y="628"/>
                    <a:pt x="1977" y="631"/>
                    <a:pt x="1979" y="633"/>
                  </a:cubicBezTo>
                  <a:cubicBezTo>
                    <a:pt x="1979" y="648"/>
                    <a:pt x="1979" y="648"/>
                    <a:pt x="1979" y="648"/>
                  </a:cubicBezTo>
                  <a:cubicBezTo>
                    <a:pt x="1977" y="648"/>
                    <a:pt x="1977" y="648"/>
                    <a:pt x="1977" y="648"/>
                  </a:cubicBezTo>
                  <a:cubicBezTo>
                    <a:pt x="1973" y="648"/>
                    <a:pt x="1970" y="651"/>
                    <a:pt x="1970" y="655"/>
                  </a:cubicBezTo>
                  <a:cubicBezTo>
                    <a:pt x="1970" y="658"/>
                    <a:pt x="1970" y="658"/>
                    <a:pt x="1970" y="658"/>
                  </a:cubicBezTo>
                  <a:cubicBezTo>
                    <a:pt x="1970" y="662"/>
                    <a:pt x="1973" y="665"/>
                    <a:pt x="1977" y="665"/>
                  </a:cubicBezTo>
                  <a:cubicBezTo>
                    <a:pt x="1979" y="665"/>
                    <a:pt x="1979" y="665"/>
                    <a:pt x="1979" y="665"/>
                  </a:cubicBezTo>
                  <a:cubicBezTo>
                    <a:pt x="1978" y="668"/>
                    <a:pt x="1978" y="671"/>
                    <a:pt x="1978" y="674"/>
                  </a:cubicBezTo>
                  <a:cubicBezTo>
                    <a:pt x="1976" y="675"/>
                    <a:pt x="1972" y="678"/>
                    <a:pt x="1972" y="683"/>
                  </a:cubicBezTo>
                  <a:cubicBezTo>
                    <a:pt x="1972" y="686"/>
                    <a:pt x="1974" y="689"/>
                    <a:pt x="1976" y="691"/>
                  </a:cubicBezTo>
                  <a:cubicBezTo>
                    <a:pt x="1976" y="692"/>
                    <a:pt x="1976" y="693"/>
                    <a:pt x="1977" y="694"/>
                  </a:cubicBezTo>
                  <a:cubicBezTo>
                    <a:pt x="1977" y="698"/>
                    <a:pt x="1977" y="698"/>
                    <a:pt x="1977" y="698"/>
                  </a:cubicBezTo>
                  <a:cubicBezTo>
                    <a:pt x="1977" y="701"/>
                    <a:pt x="1974" y="705"/>
                    <a:pt x="1972" y="707"/>
                  </a:cubicBezTo>
                  <a:cubicBezTo>
                    <a:pt x="1972" y="707"/>
                    <a:pt x="1971" y="707"/>
                    <a:pt x="1971" y="708"/>
                  </a:cubicBezTo>
                  <a:cubicBezTo>
                    <a:pt x="1967" y="711"/>
                    <a:pt x="1959" y="718"/>
                    <a:pt x="1956" y="723"/>
                  </a:cubicBezTo>
                  <a:cubicBezTo>
                    <a:pt x="1954" y="728"/>
                    <a:pt x="1953" y="733"/>
                    <a:pt x="1953" y="736"/>
                  </a:cubicBezTo>
                  <a:cubicBezTo>
                    <a:pt x="1946" y="740"/>
                    <a:pt x="1945" y="742"/>
                    <a:pt x="1944" y="745"/>
                  </a:cubicBezTo>
                  <a:cubicBezTo>
                    <a:pt x="1944" y="747"/>
                    <a:pt x="1944" y="749"/>
                    <a:pt x="1948" y="755"/>
                  </a:cubicBezTo>
                  <a:cubicBezTo>
                    <a:pt x="1948" y="841"/>
                    <a:pt x="1948" y="841"/>
                    <a:pt x="1948" y="841"/>
                  </a:cubicBezTo>
                  <a:cubicBezTo>
                    <a:pt x="1930" y="840"/>
                    <a:pt x="1930" y="840"/>
                    <a:pt x="1930" y="840"/>
                  </a:cubicBezTo>
                  <a:cubicBezTo>
                    <a:pt x="1930" y="827"/>
                    <a:pt x="1930" y="827"/>
                    <a:pt x="1930" y="827"/>
                  </a:cubicBezTo>
                  <a:cubicBezTo>
                    <a:pt x="1930" y="824"/>
                    <a:pt x="1927" y="821"/>
                    <a:pt x="1923" y="821"/>
                  </a:cubicBezTo>
                  <a:cubicBezTo>
                    <a:pt x="1906" y="821"/>
                    <a:pt x="1906" y="821"/>
                    <a:pt x="1906" y="821"/>
                  </a:cubicBezTo>
                  <a:cubicBezTo>
                    <a:pt x="1906" y="802"/>
                    <a:pt x="1906" y="776"/>
                    <a:pt x="1906" y="774"/>
                  </a:cubicBezTo>
                  <a:cubicBezTo>
                    <a:pt x="1905" y="771"/>
                    <a:pt x="1903" y="769"/>
                    <a:pt x="1901" y="768"/>
                  </a:cubicBezTo>
                  <a:cubicBezTo>
                    <a:pt x="1901" y="763"/>
                    <a:pt x="1898" y="755"/>
                    <a:pt x="1892" y="748"/>
                  </a:cubicBezTo>
                  <a:cubicBezTo>
                    <a:pt x="1888" y="743"/>
                    <a:pt x="1884" y="740"/>
                    <a:pt x="1880" y="738"/>
                  </a:cubicBezTo>
                  <a:cubicBezTo>
                    <a:pt x="1878" y="736"/>
                    <a:pt x="1875" y="735"/>
                    <a:pt x="1873" y="732"/>
                  </a:cubicBezTo>
                  <a:cubicBezTo>
                    <a:pt x="1868" y="727"/>
                    <a:pt x="1867" y="720"/>
                    <a:pt x="1867" y="716"/>
                  </a:cubicBezTo>
                  <a:cubicBezTo>
                    <a:pt x="1868" y="715"/>
                    <a:pt x="1868" y="714"/>
                    <a:pt x="1869" y="713"/>
                  </a:cubicBezTo>
                  <a:cubicBezTo>
                    <a:pt x="1871" y="710"/>
                    <a:pt x="1872" y="707"/>
                    <a:pt x="1872" y="705"/>
                  </a:cubicBezTo>
                  <a:cubicBezTo>
                    <a:pt x="1872" y="700"/>
                    <a:pt x="1869" y="697"/>
                    <a:pt x="1866" y="694"/>
                  </a:cubicBezTo>
                  <a:cubicBezTo>
                    <a:pt x="1866" y="690"/>
                    <a:pt x="1866" y="690"/>
                    <a:pt x="1866" y="690"/>
                  </a:cubicBezTo>
                  <a:cubicBezTo>
                    <a:pt x="1870" y="690"/>
                    <a:pt x="1870" y="690"/>
                    <a:pt x="1870" y="690"/>
                  </a:cubicBezTo>
                  <a:cubicBezTo>
                    <a:pt x="1873" y="690"/>
                    <a:pt x="1876" y="687"/>
                    <a:pt x="1876" y="683"/>
                  </a:cubicBezTo>
                  <a:cubicBezTo>
                    <a:pt x="1876" y="680"/>
                    <a:pt x="1876" y="680"/>
                    <a:pt x="1876" y="680"/>
                  </a:cubicBezTo>
                  <a:cubicBezTo>
                    <a:pt x="1876" y="676"/>
                    <a:pt x="1873" y="673"/>
                    <a:pt x="1870" y="673"/>
                  </a:cubicBezTo>
                  <a:cubicBezTo>
                    <a:pt x="1866" y="673"/>
                    <a:pt x="1866" y="673"/>
                    <a:pt x="1866" y="673"/>
                  </a:cubicBezTo>
                  <a:cubicBezTo>
                    <a:pt x="1866" y="663"/>
                    <a:pt x="1866" y="663"/>
                    <a:pt x="1866" y="663"/>
                  </a:cubicBezTo>
                  <a:cubicBezTo>
                    <a:pt x="1868" y="661"/>
                    <a:pt x="1869" y="658"/>
                    <a:pt x="1869" y="655"/>
                  </a:cubicBezTo>
                  <a:cubicBezTo>
                    <a:pt x="1869" y="648"/>
                    <a:pt x="1864" y="643"/>
                    <a:pt x="1858" y="643"/>
                  </a:cubicBezTo>
                  <a:cubicBezTo>
                    <a:pt x="1851" y="643"/>
                    <a:pt x="1846" y="648"/>
                    <a:pt x="1846" y="655"/>
                  </a:cubicBezTo>
                  <a:cubicBezTo>
                    <a:pt x="1846" y="658"/>
                    <a:pt x="1848" y="661"/>
                    <a:pt x="1849" y="663"/>
                  </a:cubicBezTo>
                  <a:cubicBezTo>
                    <a:pt x="1849" y="673"/>
                    <a:pt x="1849" y="673"/>
                    <a:pt x="1849" y="673"/>
                  </a:cubicBezTo>
                  <a:cubicBezTo>
                    <a:pt x="1847" y="673"/>
                    <a:pt x="1847" y="673"/>
                    <a:pt x="1847" y="673"/>
                  </a:cubicBezTo>
                  <a:cubicBezTo>
                    <a:pt x="1843" y="673"/>
                    <a:pt x="1840" y="676"/>
                    <a:pt x="1840" y="680"/>
                  </a:cubicBezTo>
                  <a:cubicBezTo>
                    <a:pt x="1840" y="683"/>
                    <a:pt x="1840" y="683"/>
                    <a:pt x="1840" y="683"/>
                  </a:cubicBezTo>
                  <a:cubicBezTo>
                    <a:pt x="1840" y="687"/>
                    <a:pt x="1843" y="690"/>
                    <a:pt x="1847" y="690"/>
                  </a:cubicBezTo>
                  <a:cubicBezTo>
                    <a:pt x="1849" y="690"/>
                    <a:pt x="1849" y="690"/>
                    <a:pt x="1849" y="690"/>
                  </a:cubicBezTo>
                  <a:cubicBezTo>
                    <a:pt x="1849" y="694"/>
                    <a:pt x="1849" y="694"/>
                    <a:pt x="1849" y="694"/>
                  </a:cubicBezTo>
                  <a:cubicBezTo>
                    <a:pt x="1846" y="697"/>
                    <a:pt x="1844" y="701"/>
                    <a:pt x="1844" y="705"/>
                  </a:cubicBezTo>
                  <a:cubicBezTo>
                    <a:pt x="1844" y="709"/>
                    <a:pt x="1845" y="711"/>
                    <a:pt x="1847" y="713"/>
                  </a:cubicBezTo>
                  <a:cubicBezTo>
                    <a:pt x="1847" y="714"/>
                    <a:pt x="1848" y="715"/>
                    <a:pt x="1848" y="716"/>
                  </a:cubicBezTo>
                  <a:cubicBezTo>
                    <a:pt x="1848" y="726"/>
                    <a:pt x="1844" y="730"/>
                    <a:pt x="1841" y="733"/>
                  </a:cubicBezTo>
                  <a:cubicBezTo>
                    <a:pt x="1839" y="734"/>
                    <a:pt x="1837" y="736"/>
                    <a:pt x="1835" y="737"/>
                  </a:cubicBezTo>
                  <a:cubicBezTo>
                    <a:pt x="1832" y="739"/>
                    <a:pt x="1827" y="742"/>
                    <a:pt x="1822" y="747"/>
                  </a:cubicBezTo>
                  <a:cubicBezTo>
                    <a:pt x="1815" y="755"/>
                    <a:pt x="1813" y="763"/>
                    <a:pt x="1813" y="767"/>
                  </a:cubicBezTo>
                  <a:cubicBezTo>
                    <a:pt x="1812" y="768"/>
                    <a:pt x="1812" y="768"/>
                    <a:pt x="1812" y="768"/>
                  </a:cubicBezTo>
                  <a:cubicBezTo>
                    <a:pt x="1810" y="770"/>
                    <a:pt x="1809" y="772"/>
                    <a:pt x="1809" y="775"/>
                  </a:cubicBezTo>
                  <a:cubicBezTo>
                    <a:pt x="1809" y="776"/>
                    <a:pt x="1809" y="800"/>
                    <a:pt x="1808" y="817"/>
                  </a:cubicBezTo>
                  <a:cubicBezTo>
                    <a:pt x="1791" y="817"/>
                    <a:pt x="1791" y="817"/>
                    <a:pt x="1791" y="817"/>
                  </a:cubicBezTo>
                  <a:cubicBezTo>
                    <a:pt x="1788" y="817"/>
                    <a:pt x="1785" y="820"/>
                    <a:pt x="1785" y="824"/>
                  </a:cubicBezTo>
                  <a:cubicBezTo>
                    <a:pt x="1785" y="836"/>
                    <a:pt x="1785" y="836"/>
                    <a:pt x="1785" y="836"/>
                  </a:cubicBezTo>
                  <a:cubicBezTo>
                    <a:pt x="1770" y="836"/>
                    <a:pt x="1770" y="836"/>
                    <a:pt x="1770" y="836"/>
                  </a:cubicBezTo>
                  <a:cubicBezTo>
                    <a:pt x="1770" y="824"/>
                    <a:pt x="1770" y="824"/>
                    <a:pt x="1770" y="824"/>
                  </a:cubicBezTo>
                  <a:cubicBezTo>
                    <a:pt x="1770" y="821"/>
                    <a:pt x="1767" y="818"/>
                    <a:pt x="1763" y="818"/>
                  </a:cubicBezTo>
                  <a:cubicBezTo>
                    <a:pt x="1733" y="818"/>
                    <a:pt x="1733" y="818"/>
                    <a:pt x="1733" y="818"/>
                  </a:cubicBezTo>
                  <a:cubicBezTo>
                    <a:pt x="1729" y="818"/>
                    <a:pt x="1726" y="821"/>
                    <a:pt x="1726" y="824"/>
                  </a:cubicBezTo>
                  <a:cubicBezTo>
                    <a:pt x="1726" y="835"/>
                    <a:pt x="1726" y="835"/>
                    <a:pt x="1726" y="835"/>
                  </a:cubicBezTo>
                  <a:cubicBezTo>
                    <a:pt x="1707" y="834"/>
                    <a:pt x="1707" y="834"/>
                    <a:pt x="1707" y="834"/>
                  </a:cubicBezTo>
                  <a:cubicBezTo>
                    <a:pt x="1707" y="824"/>
                    <a:pt x="1707" y="824"/>
                    <a:pt x="1707" y="824"/>
                  </a:cubicBezTo>
                  <a:cubicBezTo>
                    <a:pt x="1707" y="821"/>
                    <a:pt x="1704" y="818"/>
                    <a:pt x="1700" y="818"/>
                  </a:cubicBezTo>
                  <a:cubicBezTo>
                    <a:pt x="1682" y="818"/>
                    <a:pt x="1682" y="818"/>
                    <a:pt x="1682" y="818"/>
                  </a:cubicBezTo>
                  <a:cubicBezTo>
                    <a:pt x="1682" y="755"/>
                    <a:pt x="1682" y="755"/>
                    <a:pt x="1682" y="755"/>
                  </a:cubicBezTo>
                  <a:cubicBezTo>
                    <a:pt x="1687" y="749"/>
                    <a:pt x="1687" y="749"/>
                    <a:pt x="1687" y="749"/>
                  </a:cubicBezTo>
                  <a:cubicBezTo>
                    <a:pt x="1688" y="747"/>
                    <a:pt x="1688" y="745"/>
                    <a:pt x="1688" y="743"/>
                  </a:cubicBezTo>
                  <a:cubicBezTo>
                    <a:pt x="1687" y="742"/>
                    <a:pt x="1686" y="740"/>
                    <a:pt x="1684" y="739"/>
                  </a:cubicBezTo>
                  <a:cubicBezTo>
                    <a:pt x="1678" y="735"/>
                    <a:pt x="1678" y="735"/>
                    <a:pt x="1678" y="735"/>
                  </a:cubicBezTo>
                  <a:cubicBezTo>
                    <a:pt x="1677" y="729"/>
                    <a:pt x="1675" y="724"/>
                    <a:pt x="1671" y="719"/>
                  </a:cubicBezTo>
                  <a:cubicBezTo>
                    <a:pt x="1668" y="716"/>
                    <a:pt x="1664" y="713"/>
                    <a:pt x="1661" y="710"/>
                  </a:cubicBezTo>
                  <a:cubicBezTo>
                    <a:pt x="1658" y="708"/>
                    <a:pt x="1655" y="705"/>
                    <a:pt x="1653" y="703"/>
                  </a:cubicBezTo>
                  <a:cubicBezTo>
                    <a:pt x="1650" y="700"/>
                    <a:pt x="1650" y="694"/>
                    <a:pt x="1650" y="693"/>
                  </a:cubicBezTo>
                  <a:cubicBezTo>
                    <a:pt x="1650" y="692"/>
                    <a:pt x="1650" y="692"/>
                    <a:pt x="1650" y="692"/>
                  </a:cubicBezTo>
                  <a:cubicBezTo>
                    <a:pt x="1650" y="689"/>
                    <a:pt x="1650" y="689"/>
                    <a:pt x="1650" y="689"/>
                  </a:cubicBezTo>
                  <a:cubicBezTo>
                    <a:pt x="1653" y="686"/>
                    <a:pt x="1655" y="683"/>
                    <a:pt x="1655" y="680"/>
                  </a:cubicBezTo>
                  <a:cubicBezTo>
                    <a:pt x="1655" y="674"/>
                    <a:pt x="1651" y="669"/>
                    <a:pt x="1648" y="667"/>
                  </a:cubicBezTo>
                  <a:cubicBezTo>
                    <a:pt x="1648" y="661"/>
                    <a:pt x="1648" y="661"/>
                    <a:pt x="1648" y="661"/>
                  </a:cubicBezTo>
                  <a:cubicBezTo>
                    <a:pt x="1650" y="661"/>
                    <a:pt x="1650" y="661"/>
                    <a:pt x="1650" y="661"/>
                  </a:cubicBezTo>
                  <a:cubicBezTo>
                    <a:pt x="1654" y="661"/>
                    <a:pt x="1657" y="658"/>
                    <a:pt x="1657" y="654"/>
                  </a:cubicBezTo>
                  <a:cubicBezTo>
                    <a:pt x="1657" y="653"/>
                    <a:pt x="1657" y="653"/>
                    <a:pt x="1657" y="653"/>
                  </a:cubicBezTo>
                  <a:cubicBezTo>
                    <a:pt x="1657" y="649"/>
                    <a:pt x="1654" y="646"/>
                    <a:pt x="1650" y="646"/>
                  </a:cubicBezTo>
                  <a:cubicBezTo>
                    <a:pt x="1648" y="646"/>
                    <a:pt x="1648" y="646"/>
                    <a:pt x="1648" y="646"/>
                  </a:cubicBezTo>
                  <a:cubicBezTo>
                    <a:pt x="1648" y="632"/>
                    <a:pt x="1648" y="632"/>
                    <a:pt x="1648" y="632"/>
                  </a:cubicBezTo>
                  <a:cubicBezTo>
                    <a:pt x="1651" y="629"/>
                    <a:pt x="1652" y="627"/>
                    <a:pt x="1652" y="623"/>
                  </a:cubicBezTo>
                  <a:cubicBezTo>
                    <a:pt x="1652" y="618"/>
                    <a:pt x="1649" y="612"/>
                    <a:pt x="1641" y="612"/>
                  </a:cubicBezTo>
                  <a:cubicBezTo>
                    <a:pt x="1635" y="612"/>
                    <a:pt x="1630" y="617"/>
                    <a:pt x="1630" y="623"/>
                  </a:cubicBezTo>
                  <a:cubicBezTo>
                    <a:pt x="1630" y="626"/>
                    <a:pt x="1631" y="629"/>
                    <a:pt x="1633" y="631"/>
                  </a:cubicBezTo>
                  <a:cubicBezTo>
                    <a:pt x="1633" y="646"/>
                    <a:pt x="1633" y="646"/>
                    <a:pt x="1633" y="646"/>
                  </a:cubicBezTo>
                  <a:cubicBezTo>
                    <a:pt x="1630" y="646"/>
                    <a:pt x="1630" y="646"/>
                    <a:pt x="1630" y="646"/>
                  </a:cubicBezTo>
                  <a:cubicBezTo>
                    <a:pt x="1626" y="646"/>
                    <a:pt x="1623" y="649"/>
                    <a:pt x="1623" y="653"/>
                  </a:cubicBezTo>
                  <a:cubicBezTo>
                    <a:pt x="1623" y="654"/>
                    <a:pt x="1623" y="654"/>
                    <a:pt x="1623" y="654"/>
                  </a:cubicBezTo>
                  <a:cubicBezTo>
                    <a:pt x="1623" y="658"/>
                    <a:pt x="1626" y="661"/>
                    <a:pt x="1630" y="661"/>
                  </a:cubicBezTo>
                  <a:cubicBezTo>
                    <a:pt x="1632" y="661"/>
                    <a:pt x="1632" y="661"/>
                    <a:pt x="1632" y="661"/>
                  </a:cubicBezTo>
                  <a:cubicBezTo>
                    <a:pt x="1631" y="667"/>
                    <a:pt x="1631" y="667"/>
                    <a:pt x="1631" y="667"/>
                  </a:cubicBezTo>
                  <a:cubicBezTo>
                    <a:pt x="1626" y="670"/>
                    <a:pt x="1625" y="674"/>
                    <a:pt x="1625" y="680"/>
                  </a:cubicBezTo>
                  <a:cubicBezTo>
                    <a:pt x="1625" y="684"/>
                    <a:pt x="1627" y="687"/>
                    <a:pt x="1629" y="689"/>
                  </a:cubicBezTo>
                  <a:cubicBezTo>
                    <a:pt x="1628" y="694"/>
                    <a:pt x="1627" y="700"/>
                    <a:pt x="1625" y="704"/>
                  </a:cubicBezTo>
                  <a:cubicBezTo>
                    <a:pt x="1623" y="707"/>
                    <a:pt x="1620" y="709"/>
                    <a:pt x="1617" y="711"/>
                  </a:cubicBezTo>
                  <a:cubicBezTo>
                    <a:pt x="1613" y="713"/>
                    <a:pt x="1609" y="716"/>
                    <a:pt x="1606" y="721"/>
                  </a:cubicBezTo>
                  <a:cubicBezTo>
                    <a:pt x="1600" y="727"/>
                    <a:pt x="1599" y="736"/>
                    <a:pt x="1599" y="741"/>
                  </a:cubicBezTo>
                  <a:cubicBezTo>
                    <a:pt x="1597" y="742"/>
                    <a:pt x="1595" y="742"/>
                    <a:pt x="1595" y="743"/>
                  </a:cubicBezTo>
                  <a:cubicBezTo>
                    <a:pt x="1593" y="743"/>
                    <a:pt x="1591" y="745"/>
                    <a:pt x="1590" y="747"/>
                  </a:cubicBezTo>
                  <a:cubicBezTo>
                    <a:pt x="1590" y="749"/>
                    <a:pt x="1590" y="751"/>
                    <a:pt x="1591" y="753"/>
                  </a:cubicBezTo>
                  <a:cubicBezTo>
                    <a:pt x="1595" y="759"/>
                    <a:pt x="1595" y="759"/>
                    <a:pt x="1595" y="759"/>
                  </a:cubicBezTo>
                  <a:cubicBezTo>
                    <a:pt x="1594" y="823"/>
                    <a:pt x="1594" y="823"/>
                    <a:pt x="1594" y="823"/>
                  </a:cubicBezTo>
                  <a:cubicBezTo>
                    <a:pt x="1575" y="828"/>
                    <a:pt x="1575" y="828"/>
                    <a:pt x="1575" y="828"/>
                  </a:cubicBezTo>
                  <a:cubicBezTo>
                    <a:pt x="1575" y="793"/>
                    <a:pt x="1575" y="793"/>
                    <a:pt x="1575" y="793"/>
                  </a:cubicBezTo>
                  <a:cubicBezTo>
                    <a:pt x="1577" y="791"/>
                    <a:pt x="1579" y="789"/>
                    <a:pt x="1581" y="786"/>
                  </a:cubicBezTo>
                  <a:cubicBezTo>
                    <a:pt x="1583" y="783"/>
                    <a:pt x="1582" y="778"/>
                    <a:pt x="1579" y="776"/>
                  </a:cubicBezTo>
                  <a:cubicBezTo>
                    <a:pt x="1574" y="773"/>
                    <a:pt x="1574" y="773"/>
                    <a:pt x="1574" y="773"/>
                  </a:cubicBezTo>
                  <a:cubicBezTo>
                    <a:pt x="1574" y="770"/>
                    <a:pt x="1574" y="766"/>
                    <a:pt x="1572" y="762"/>
                  </a:cubicBezTo>
                  <a:cubicBezTo>
                    <a:pt x="1569" y="758"/>
                    <a:pt x="1565" y="753"/>
                    <a:pt x="1557" y="748"/>
                  </a:cubicBezTo>
                  <a:cubicBezTo>
                    <a:pt x="1553" y="746"/>
                    <a:pt x="1549" y="741"/>
                    <a:pt x="1549" y="739"/>
                  </a:cubicBezTo>
                  <a:cubicBezTo>
                    <a:pt x="1548" y="738"/>
                    <a:pt x="1548" y="733"/>
                    <a:pt x="1548" y="729"/>
                  </a:cubicBezTo>
                  <a:cubicBezTo>
                    <a:pt x="1548" y="729"/>
                    <a:pt x="1548" y="729"/>
                    <a:pt x="1549" y="728"/>
                  </a:cubicBezTo>
                  <a:cubicBezTo>
                    <a:pt x="1552" y="726"/>
                    <a:pt x="1552" y="723"/>
                    <a:pt x="1552" y="720"/>
                  </a:cubicBezTo>
                  <a:cubicBezTo>
                    <a:pt x="1552" y="715"/>
                    <a:pt x="1549" y="711"/>
                    <a:pt x="1546" y="708"/>
                  </a:cubicBezTo>
                  <a:cubicBezTo>
                    <a:pt x="1546" y="703"/>
                    <a:pt x="1546" y="703"/>
                    <a:pt x="1546" y="703"/>
                  </a:cubicBezTo>
                  <a:cubicBezTo>
                    <a:pt x="1551" y="703"/>
                    <a:pt x="1551" y="703"/>
                    <a:pt x="1551" y="703"/>
                  </a:cubicBezTo>
                  <a:cubicBezTo>
                    <a:pt x="1551" y="703"/>
                    <a:pt x="1552" y="703"/>
                    <a:pt x="1552" y="703"/>
                  </a:cubicBezTo>
                  <a:cubicBezTo>
                    <a:pt x="1555" y="703"/>
                    <a:pt x="1558" y="700"/>
                    <a:pt x="1558" y="697"/>
                  </a:cubicBezTo>
                  <a:cubicBezTo>
                    <a:pt x="1558" y="694"/>
                    <a:pt x="1558" y="694"/>
                    <a:pt x="1558" y="694"/>
                  </a:cubicBezTo>
                  <a:cubicBezTo>
                    <a:pt x="1558" y="692"/>
                    <a:pt x="1558" y="691"/>
                    <a:pt x="1556" y="689"/>
                  </a:cubicBezTo>
                  <a:cubicBezTo>
                    <a:pt x="1555" y="688"/>
                    <a:pt x="1553" y="687"/>
                    <a:pt x="1552" y="687"/>
                  </a:cubicBezTo>
                  <a:cubicBezTo>
                    <a:pt x="1545" y="687"/>
                    <a:pt x="1545" y="687"/>
                    <a:pt x="1545" y="687"/>
                  </a:cubicBezTo>
                  <a:cubicBezTo>
                    <a:pt x="1545" y="676"/>
                    <a:pt x="1545" y="676"/>
                    <a:pt x="1545" y="676"/>
                  </a:cubicBezTo>
                  <a:cubicBezTo>
                    <a:pt x="1547" y="674"/>
                    <a:pt x="1548" y="672"/>
                    <a:pt x="1548" y="668"/>
                  </a:cubicBezTo>
                  <a:cubicBezTo>
                    <a:pt x="1548" y="662"/>
                    <a:pt x="1543" y="658"/>
                    <a:pt x="1537" y="658"/>
                  </a:cubicBezTo>
                  <a:cubicBezTo>
                    <a:pt x="1532" y="658"/>
                    <a:pt x="1527" y="662"/>
                    <a:pt x="1527" y="668"/>
                  </a:cubicBezTo>
                  <a:cubicBezTo>
                    <a:pt x="1527" y="671"/>
                    <a:pt x="1528" y="674"/>
                    <a:pt x="1530" y="676"/>
                  </a:cubicBezTo>
                  <a:cubicBezTo>
                    <a:pt x="1530" y="688"/>
                    <a:pt x="1530" y="688"/>
                    <a:pt x="1530" y="688"/>
                  </a:cubicBezTo>
                  <a:cubicBezTo>
                    <a:pt x="1527" y="688"/>
                    <a:pt x="1527" y="688"/>
                    <a:pt x="1527" y="688"/>
                  </a:cubicBezTo>
                  <a:cubicBezTo>
                    <a:pt x="1523" y="688"/>
                    <a:pt x="1520" y="691"/>
                    <a:pt x="1520" y="695"/>
                  </a:cubicBezTo>
                  <a:cubicBezTo>
                    <a:pt x="1520" y="697"/>
                    <a:pt x="1520" y="697"/>
                    <a:pt x="1520" y="697"/>
                  </a:cubicBezTo>
                  <a:cubicBezTo>
                    <a:pt x="1521" y="701"/>
                    <a:pt x="1524" y="704"/>
                    <a:pt x="1527" y="704"/>
                  </a:cubicBezTo>
                  <a:cubicBezTo>
                    <a:pt x="1529" y="704"/>
                    <a:pt x="1529" y="704"/>
                    <a:pt x="1529" y="704"/>
                  </a:cubicBezTo>
                  <a:cubicBezTo>
                    <a:pt x="1529" y="709"/>
                    <a:pt x="1529" y="709"/>
                    <a:pt x="1529" y="709"/>
                  </a:cubicBezTo>
                  <a:cubicBezTo>
                    <a:pt x="1525" y="711"/>
                    <a:pt x="1523" y="716"/>
                    <a:pt x="1523" y="720"/>
                  </a:cubicBezTo>
                  <a:cubicBezTo>
                    <a:pt x="1523" y="725"/>
                    <a:pt x="1526" y="727"/>
                    <a:pt x="1527" y="728"/>
                  </a:cubicBezTo>
                  <a:cubicBezTo>
                    <a:pt x="1527" y="732"/>
                    <a:pt x="1526" y="737"/>
                    <a:pt x="1525" y="739"/>
                  </a:cubicBezTo>
                  <a:cubicBezTo>
                    <a:pt x="1524" y="741"/>
                    <a:pt x="1523" y="744"/>
                    <a:pt x="1517" y="748"/>
                  </a:cubicBezTo>
                  <a:cubicBezTo>
                    <a:pt x="1509" y="754"/>
                    <a:pt x="1504" y="760"/>
                    <a:pt x="1502" y="765"/>
                  </a:cubicBezTo>
                  <a:cubicBezTo>
                    <a:pt x="1500" y="769"/>
                    <a:pt x="1500" y="773"/>
                    <a:pt x="1500" y="776"/>
                  </a:cubicBezTo>
                  <a:cubicBezTo>
                    <a:pt x="1495" y="780"/>
                    <a:pt x="1495" y="780"/>
                    <a:pt x="1495" y="780"/>
                  </a:cubicBezTo>
                  <a:cubicBezTo>
                    <a:pt x="1494" y="781"/>
                    <a:pt x="1493" y="783"/>
                    <a:pt x="1493" y="785"/>
                  </a:cubicBezTo>
                  <a:cubicBezTo>
                    <a:pt x="1492" y="786"/>
                    <a:pt x="1493" y="788"/>
                    <a:pt x="1494" y="790"/>
                  </a:cubicBezTo>
                  <a:cubicBezTo>
                    <a:pt x="1498" y="795"/>
                    <a:pt x="1498" y="795"/>
                    <a:pt x="1498" y="795"/>
                  </a:cubicBezTo>
                  <a:cubicBezTo>
                    <a:pt x="1498" y="1107"/>
                    <a:pt x="1498" y="1107"/>
                    <a:pt x="1498" y="1107"/>
                  </a:cubicBezTo>
                  <a:cubicBezTo>
                    <a:pt x="871" y="1107"/>
                    <a:pt x="871" y="1107"/>
                    <a:pt x="871" y="1107"/>
                  </a:cubicBezTo>
                  <a:cubicBezTo>
                    <a:pt x="848" y="1027"/>
                    <a:pt x="848" y="1027"/>
                    <a:pt x="848" y="1027"/>
                  </a:cubicBezTo>
                  <a:cubicBezTo>
                    <a:pt x="847" y="1023"/>
                    <a:pt x="845" y="1020"/>
                    <a:pt x="841" y="1020"/>
                  </a:cubicBezTo>
                  <a:cubicBezTo>
                    <a:pt x="804" y="1020"/>
                    <a:pt x="804" y="1020"/>
                    <a:pt x="804" y="1020"/>
                  </a:cubicBezTo>
                  <a:cubicBezTo>
                    <a:pt x="800" y="1020"/>
                    <a:pt x="797" y="1023"/>
                    <a:pt x="797" y="1027"/>
                  </a:cubicBezTo>
                  <a:cubicBezTo>
                    <a:pt x="797" y="1153"/>
                    <a:pt x="797" y="1153"/>
                    <a:pt x="797" y="1153"/>
                  </a:cubicBezTo>
                  <a:cubicBezTo>
                    <a:pt x="745" y="1153"/>
                    <a:pt x="745" y="1153"/>
                    <a:pt x="745" y="1153"/>
                  </a:cubicBezTo>
                  <a:cubicBezTo>
                    <a:pt x="741" y="1153"/>
                    <a:pt x="738" y="1156"/>
                    <a:pt x="738" y="1159"/>
                  </a:cubicBezTo>
                  <a:cubicBezTo>
                    <a:pt x="738" y="1217"/>
                    <a:pt x="738" y="1217"/>
                    <a:pt x="738" y="1217"/>
                  </a:cubicBezTo>
                  <a:cubicBezTo>
                    <a:pt x="697" y="1217"/>
                    <a:pt x="697" y="1217"/>
                    <a:pt x="697" y="1217"/>
                  </a:cubicBezTo>
                  <a:cubicBezTo>
                    <a:pt x="697" y="924"/>
                    <a:pt x="697" y="924"/>
                    <a:pt x="697" y="924"/>
                  </a:cubicBezTo>
                  <a:cubicBezTo>
                    <a:pt x="697" y="921"/>
                    <a:pt x="694" y="918"/>
                    <a:pt x="690" y="918"/>
                  </a:cubicBezTo>
                  <a:cubicBezTo>
                    <a:pt x="653" y="918"/>
                    <a:pt x="653" y="918"/>
                    <a:pt x="653" y="918"/>
                  </a:cubicBezTo>
                  <a:cubicBezTo>
                    <a:pt x="649" y="918"/>
                    <a:pt x="647" y="920"/>
                    <a:pt x="646" y="924"/>
                  </a:cubicBezTo>
                  <a:cubicBezTo>
                    <a:pt x="621" y="1105"/>
                    <a:pt x="621" y="1105"/>
                    <a:pt x="621" y="1105"/>
                  </a:cubicBezTo>
                  <a:cubicBezTo>
                    <a:pt x="584" y="1105"/>
                    <a:pt x="584" y="1105"/>
                    <a:pt x="584" y="1105"/>
                  </a:cubicBezTo>
                  <a:cubicBezTo>
                    <a:pt x="581" y="1105"/>
                    <a:pt x="578" y="1108"/>
                    <a:pt x="578" y="1112"/>
                  </a:cubicBezTo>
                  <a:cubicBezTo>
                    <a:pt x="558" y="1218"/>
                    <a:pt x="558" y="1218"/>
                    <a:pt x="558" y="1218"/>
                  </a:cubicBezTo>
                  <a:cubicBezTo>
                    <a:pt x="535" y="1218"/>
                    <a:pt x="535" y="1218"/>
                    <a:pt x="535" y="1218"/>
                  </a:cubicBezTo>
                  <a:cubicBezTo>
                    <a:pt x="509" y="1046"/>
                    <a:pt x="509" y="1046"/>
                    <a:pt x="509" y="1046"/>
                  </a:cubicBezTo>
                  <a:cubicBezTo>
                    <a:pt x="508" y="1043"/>
                    <a:pt x="506" y="1040"/>
                    <a:pt x="502" y="1040"/>
                  </a:cubicBezTo>
                  <a:cubicBezTo>
                    <a:pt x="470" y="1040"/>
                    <a:pt x="470" y="1040"/>
                    <a:pt x="470" y="1040"/>
                  </a:cubicBezTo>
                  <a:cubicBezTo>
                    <a:pt x="466" y="1040"/>
                    <a:pt x="463" y="1043"/>
                    <a:pt x="463" y="1046"/>
                  </a:cubicBezTo>
                  <a:cubicBezTo>
                    <a:pt x="463" y="1107"/>
                    <a:pt x="463" y="1107"/>
                    <a:pt x="463" y="1107"/>
                  </a:cubicBezTo>
                  <a:cubicBezTo>
                    <a:pt x="0" y="1107"/>
                    <a:pt x="0" y="1107"/>
                    <a:pt x="0" y="1107"/>
                  </a:cubicBezTo>
                  <a:cubicBezTo>
                    <a:pt x="0" y="1120"/>
                    <a:pt x="0" y="1120"/>
                    <a:pt x="0" y="1120"/>
                  </a:cubicBezTo>
                  <a:cubicBezTo>
                    <a:pt x="470" y="1120"/>
                    <a:pt x="470" y="1120"/>
                    <a:pt x="470" y="1120"/>
                  </a:cubicBezTo>
                  <a:cubicBezTo>
                    <a:pt x="472" y="1120"/>
                    <a:pt x="473" y="1120"/>
                    <a:pt x="474" y="1118"/>
                  </a:cubicBezTo>
                  <a:cubicBezTo>
                    <a:pt x="476" y="1117"/>
                    <a:pt x="476" y="1115"/>
                    <a:pt x="476" y="1114"/>
                  </a:cubicBezTo>
                  <a:cubicBezTo>
                    <a:pt x="476" y="1053"/>
                    <a:pt x="476" y="1053"/>
                    <a:pt x="476" y="1053"/>
                  </a:cubicBezTo>
                  <a:cubicBezTo>
                    <a:pt x="496" y="1053"/>
                    <a:pt x="496" y="1053"/>
                    <a:pt x="496" y="1053"/>
                  </a:cubicBezTo>
                  <a:cubicBezTo>
                    <a:pt x="521" y="1225"/>
                    <a:pt x="521" y="1225"/>
                    <a:pt x="521" y="1225"/>
                  </a:cubicBezTo>
                  <a:cubicBezTo>
                    <a:pt x="522" y="1228"/>
                    <a:pt x="524" y="1231"/>
                    <a:pt x="528" y="1231"/>
                  </a:cubicBezTo>
                  <a:cubicBezTo>
                    <a:pt x="564" y="1231"/>
                    <a:pt x="564" y="1231"/>
                    <a:pt x="564" y="1231"/>
                  </a:cubicBezTo>
                  <a:cubicBezTo>
                    <a:pt x="568" y="1231"/>
                    <a:pt x="570" y="1228"/>
                    <a:pt x="571" y="1225"/>
                  </a:cubicBezTo>
                  <a:cubicBezTo>
                    <a:pt x="591" y="1119"/>
                    <a:pt x="591" y="1119"/>
                    <a:pt x="591" y="1119"/>
                  </a:cubicBezTo>
                  <a:cubicBezTo>
                    <a:pt x="627" y="1119"/>
                    <a:pt x="627" y="1119"/>
                    <a:pt x="627" y="1119"/>
                  </a:cubicBezTo>
                  <a:cubicBezTo>
                    <a:pt x="631" y="1119"/>
                    <a:pt x="633" y="1116"/>
                    <a:pt x="634" y="1112"/>
                  </a:cubicBezTo>
                  <a:cubicBezTo>
                    <a:pt x="660" y="931"/>
                    <a:pt x="660" y="931"/>
                    <a:pt x="660" y="931"/>
                  </a:cubicBezTo>
                  <a:cubicBezTo>
                    <a:pt x="683" y="931"/>
                    <a:pt x="683" y="931"/>
                    <a:pt x="683" y="931"/>
                  </a:cubicBezTo>
                  <a:cubicBezTo>
                    <a:pt x="683" y="1224"/>
                    <a:pt x="683" y="1224"/>
                    <a:pt x="683" y="1224"/>
                  </a:cubicBezTo>
                  <a:cubicBezTo>
                    <a:pt x="683" y="1228"/>
                    <a:pt x="686" y="1231"/>
                    <a:pt x="690" y="1231"/>
                  </a:cubicBezTo>
                  <a:cubicBezTo>
                    <a:pt x="745" y="1231"/>
                    <a:pt x="745" y="1231"/>
                    <a:pt x="745" y="1231"/>
                  </a:cubicBezTo>
                  <a:cubicBezTo>
                    <a:pt x="748" y="1231"/>
                    <a:pt x="751" y="1228"/>
                    <a:pt x="751" y="1224"/>
                  </a:cubicBezTo>
                  <a:cubicBezTo>
                    <a:pt x="751" y="1166"/>
                    <a:pt x="751" y="1166"/>
                    <a:pt x="751" y="1166"/>
                  </a:cubicBezTo>
                  <a:cubicBezTo>
                    <a:pt x="804" y="1166"/>
                    <a:pt x="804" y="1166"/>
                    <a:pt x="804" y="1166"/>
                  </a:cubicBezTo>
                  <a:cubicBezTo>
                    <a:pt x="807" y="1166"/>
                    <a:pt x="810" y="1163"/>
                    <a:pt x="810" y="1159"/>
                  </a:cubicBezTo>
                  <a:cubicBezTo>
                    <a:pt x="810" y="1034"/>
                    <a:pt x="810" y="1034"/>
                    <a:pt x="810" y="1034"/>
                  </a:cubicBezTo>
                  <a:cubicBezTo>
                    <a:pt x="835" y="1034"/>
                    <a:pt x="835" y="1034"/>
                    <a:pt x="835" y="1034"/>
                  </a:cubicBezTo>
                  <a:cubicBezTo>
                    <a:pt x="858" y="1113"/>
                    <a:pt x="858" y="1113"/>
                    <a:pt x="858" y="1113"/>
                  </a:cubicBezTo>
                  <a:cubicBezTo>
                    <a:pt x="859" y="1117"/>
                    <a:pt x="861" y="1120"/>
                    <a:pt x="864" y="1120"/>
                  </a:cubicBezTo>
                  <a:cubicBezTo>
                    <a:pt x="1505" y="1120"/>
                    <a:pt x="1505" y="1120"/>
                    <a:pt x="1505" y="1120"/>
                  </a:cubicBezTo>
                  <a:cubicBezTo>
                    <a:pt x="1509" y="1120"/>
                    <a:pt x="1512" y="1117"/>
                    <a:pt x="1512" y="1113"/>
                  </a:cubicBezTo>
                  <a:cubicBezTo>
                    <a:pt x="1512" y="792"/>
                    <a:pt x="1512" y="792"/>
                    <a:pt x="1512" y="792"/>
                  </a:cubicBezTo>
                  <a:cubicBezTo>
                    <a:pt x="1512" y="791"/>
                    <a:pt x="1511" y="789"/>
                    <a:pt x="1510" y="788"/>
                  </a:cubicBezTo>
                  <a:cubicBezTo>
                    <a:pt x="1509" y="786"/>
                    <a:pt x="1509" y="786"/>
                    <a:pt x="1509" y="786"/>
                  </a:cubicBezTo>
                  <a:cubicBezTo>
                    <a:pt x="1511" y="785"/>
                    <a:pt x="1511" y="785"/>
                    <a:pt x="1511" y="785"/>
                  </a:cubicBezTo>
                  <a:cubicBezTo>
                    <a:pt x="1512" y="783"/>
                    <a:pt x="1513" y="781"/>
                    <a:pt x="1513" y="779"/>
                  </a:cubicBezTo>
                  <a:cubicBezTo>
                    <a:pt x="1513" y="777"/>
                    <a:pt x="1513" y="773"/>
                    <a:pt x="1514" y="770"/>
                  </a:cubicBezTo>
                  <a:cubicBezTo>
                    <a:pt x="1515" y="767"/>
                    <a:pt x="1519" y="763"/>
                    <a:pt x="1526" y="758"/>
                  </a:cubicBezTo>
                  <a:cubicBezTo>
                    <a:pt x="1531" y="754"/>
                    <a:pt x="1535" y="750"/>
                    <a:pt x="1537" y="746"/>
                  </a:cubicBezTo>
                  <a:cubicBezTo>
                    <a:pt x="1540" y="751"/>
                    <a:pt x="1546" y="757"/>
                    <a:pt x="1550" y="759"/>
                  </a:cubicBezTo>
                  <a:cubicBezTo>
                    <a:pt x="1557" y="764"/>
                    <a:pt x="1559" y="767"/>
                    <a:pt x="1560" y="768"/>
                  </a:cubicBezTo>
                  <a:cubicBezTo>
                    <a:pt x="1561" y="770"/>
                    <a:pt x="1561" y="772"/>
                    <a:pt x="1561" y="775"/>
                  </a:cubicBezTo>
                  <a:cubicBezTo>
                    <a:pt x="1561" y="775"/>
                    <a:pt x="1561" y="776"/>
                    <a:pt x="1561" y="777"/>
                  </a:cubicBezTo>
                  <a:cubicBezTo>
                    <a:pt x="1561" y="779"/>
                    <a:pt x="1562" y="781"/>
                    <a:pt x="1564" y="782"/>
                  </a:cubicBezTo>
                  <a:cubicBezTo>
                    <a:pt x="1566" y="784"/>
                    <a:pt x="1566" y="784"/>
                    <a:pt x="1566" y="784"/>
                  </a:cubicBezTo>
                  <a:cubicBezTo>
                    <a:pt x="1564" y="785"/>
                    <a:pt x="1562" y="787"/>
                    <a:pt x="1562" y="790"/>
                  </a:cubicBezTo>
                  <a:cubicBezTo>
                    <a:pt x="1562" y="836"/>
                    <a:pt x="1562" y="836"/>
                    <a:pt x="1562" y="836"/>
                  </a:cubicBezTo>
                  <a:cubicBezTo>
                    <a:pt x="1562" y="838"/>
                    <a:pt x="1563" y="840"/>
                    <a:pt x="1565" y="842"/>
                  </a:cubicBezTo>
                  <a:cubicBezTo>
                    <a:pt x="1566" y="843"/>
                    <a:pt x="1568" y="843"/>
                    <a:pt x="1570" y="843"/>
                  </a:cubicBezTo>
                  <a:cubicBezTo>
                    <a:pt x="1603" y="834"/>
                    <a:pt x="1603" y="834"/>
                    <a:pt x="1603" y="834"/>
                  </a:cubicBezTo>
                  <a:cubicBezTo>
                    <a:pt x="1605" y="833"/>
                    <a:pt x="1608" y="831"/>
                    <a:pt x="1608" y="828"/>
                  </a:cubicBezTo>
                  <a:cubicBezTo>
                    <a:pt x="1609" y="757"/>
                    <a:pt x="1609" y="757"/>
                    <a:pt x="1609" y="757"/>
                  </a:cubicBezTo>
                  <a:cubicBezTo>
                    <a:pt x="1609" y="755"/>
                    <a:pt x="1608" y="754"/>
                    <a:pt x="1608" y="752"/>
                  </a:cubicBezTo>
                  <a:cubicBezTo>
                    <a:pt x="1607" y="752"/>
                    <a:pt x="1607" y="752"/>
                    <a:pt x="1607" y="752"/>
                  </a:cubicBezTo>
                  <a:cubicBezTo>
                    <a:pt x="1608" y="751"/>
                    <a:pt x="1609" y="750"/>
                    <a:pt x="1611" y="749"/>
                  </a:cubicBezTo>
                  <a:cubicBezTo>
                    <a:pt x="1612" y="747"/>
                    <a:pt x="1613" y="745"/>
                    <a:pt x="1613" y="743"/>
                  </a:cubicBezTo>
                  <a:cubicBezTo>
                    <a:pt x="1612" y="741"/>
                    <a:pt x="1613" y="733"/>
                    <a:pt x="1616" y="729"/>
                  </a:cubicBezTo>
                  <a:cubicBezTo>
                    <a:pt x="1618" y="726"/>
                    <a:pt x="1621" y="724"/>
                    <a:pt x="1624" y="722"/>
                  </a:cubicBezTo>
                  <a:cubicBezTo>
                    <a:pt x="1628" y="719"/>
                    <a:pt x="1632" y="717"/>
                    <a:pt x="1636" y="711"/>
                  </a:cubicBezTo>
                  <a:cubicBezTo>
                    <a:pt x="1637" y="710"/>
                    <a:pt x="1638" y="708"/>
                    <a:pt x="1639" y="705"/>
                  </a:cubicBezTo>
                  <a:cubicBezTo>
                    <a:pt x="1640" y="707"/>
                    <a:pt x="1641" y="709"/>
                    <a:pt x="1642" y="711"/>
                  </a:cubicBezTo>
                  <a:cubicBezTo>
                    <a:pt x="1645" y="715"/>
                    <a:pt x="1649" y="718"/>
                    <a:pt x="1653" y="721"/>
                  </a:cubicBezTo>
                  <a:cubicBezTo>
                    <a:pt x="1656" y="723"/>
                    <a:pt x="1659" y="725"/>
                    <a:pt x="1660" y="727"/>
                  </a:cubicBezTo>
                  <a:cubicBezTo>
                    <a:pt x="1664" y="732"/>
                    <a:pt x="1665" y="735"/>
                    <a:pt x="1664" y="738"/>
                  </a:cubicBezTo>
                  <a:cubicBezTo>
                    <a:pt x="1664" y="741"/>
                    <a:pt x="1665" y="743"/>
                    <a:pt x="1668" y="745"/>
                  </a:cubicBezTo>
                  <a:cubicBezTo>
                    <a:pt x="1672" y="747"/>
                    <a:pt x="1672" y="747"/>
                    <a:pt x="1672" y="747"/>
                  </a:cubicBezTo>
                  <a:cubicBezTo>
                    <a:pt x="1670" y="750"/>
                    <a:pt x="1670" y="750"/>
                    <a:pt x="1670" y="750"/>
                  </a:cubicBezTo>
                  <a:cubicBezTo>
                    <a:pt x="1669" y="751"/>
                    <a:pt x="1669" y="752"/>
                    <a:pt x="1669" y="753"/>
                  </a:cubicBezTo>
                  <a:cubicBezTo>
                    <a:pt x="1669" y="824"/>
                    <a:pt x="1669" y="824"/>
                    <a:pt x="1669" y="824"/>
                  </a:cubicBezTo>
                  <a:cubicBezTo>
                    <a:pt x="1669" y="828"/>
                    <a:pt x="1672" y="831"/>
                    <a:pt x="1675" y="831"/>
                  </a:cubicBezTo>
                  <a:cubicBezTo>
                    <a:pt x="1693" y="831"/>
                    <a:pt x="1693" y="831"/>
                    <a:pt x="1693" y="831"/>
                  </a:cubicBezTo>
                  <a:cubicBezTo>
                    <a:pt x="1693" y="841"/>
                    <a:pt x="1693" y="841"/>
                    <a:pt x="1693" y="841"/>
                  </a:cubicBezTo>
                  <a:cubicBezTo>
                    <a:pt x="1693" y="845"/>
                    <a:pt x="1696" y="848"/>
                    <a:pt x="1700" y="848"/>
                  </a:cubicBezTo>
                  <a:cubicBezTo>
                    <a:pt x="1732" y="848"/>
                    <a:pt x="1732" y="848"/>
                    <a:pt x="1732" y="848"/>
                  </a:cubicBezTo>
                  <a:cubicBezTo>
                    <a:pt x="1734" y="848"/>
                    <a:pt x="1736" y="847"/>
                    <a:pt x="1737" y="846"/>
                  </a:cubicBezTo>
                  <a:cubicBezTo>
                    <a:pt x="1738" y="845"/>
                    <a:pt x="1739" y="843"/>
                    <a:pt x="1739" y="841"/>
                  </a:cubicBezTo>
                  <a:cubicBezTo>
                    <a:pt x="1739" y="831"/>
                    <a:pt x="1739" y="831"/>
                    <a:pt x="1739" y="831"/>
                  </a:cubicBezTo>
                  <a:cubicBezTo>
                    <a:pt x="1756" y="831"/>
                    <a:pt x="1756" y="831"/>
                    <a:pt x="1756" y="831"/>
                  </a:cubicBezTo>
                  <a:cubicBezTo>
                    <a:pt x="1756" y="843"/>
                    <a:pt x="1756" y="843"/>
                    <a:pt x="1756" y="843"/>
                  </a:cubicBezTo>
                  <a:cubicBezTo>
                    <a:pt x="1756" y="846"/>
                    <a:pt x="1759" y="849"/>
                    <a:pt x="1763" y="849"/>
                  </a:cubicBezTo>
                  <a:cubicBezTo>
                    <a:pt x="1791" y="849"/>
                    <a:pt x="1791" y="849"/>
                    <a:pt x="1791" y="849"/>
                  </a:cubicBezTo>
                  <a:cubicBezTo>
                    <a:pt x="1795" y="849"/>
                    <a:pt x="1798" y="846"/>
                    <a:pt x="1798" y="843"/>
                  </a:cubicBezTo>
                  <a:cubicBezTo>
                    <a:pt x="1798" y="831"/>
                    <a:pt x="1798" y="831"/>
                    <a:pt x="1798" y="831"/>
                  </a:cubicBezTo>
                  <a:cubicBezTo>
                    <a:pt x="1815" y="831"/>
                    <a:pt x="1815" y="831"/>
                    <a:pt x="1815" y="831"/>
                  </a:cubicBezTo>
                  <a:cubicBezTo>
                    <a:pt x="1819" y="831"/>
                    <a:pt x="1822" y="828"/>
                    <a:pt x="1822" y="824"/>
                  </a:cubicBezTo>
                  <a:cubicBezTo>
                    <a:pt x="1822" y="822"/>
                    <a:pt x="1822" y="786"/>
                    <a:pt x="1822" y="777"/>
                  </a:cubicBezTo>
                  <a:cubicBezTo>
                    <a:pt x="1822" y="777"/>
                    <a:pt x="1822" y="777"/>
                    <a:pt x="1822" y="777"/>
                  </a:cubicBezTo>
                  <a:cubicBezTo>
                    <a:pt x="1823" y="776"/>
                    <a:pt x="1824" y="774"/>
                    <a:pt x="1825" y="772"/>
                  </a:cubicBezTo>
                  <a:cubicBezTo>
                    <a:pt x="1826" y="772"/>
                    <a:pt x="1826" y="771"/>
                    <a:pt x="1826" y="770"/>
                  </a:cubicBezTo>
                  <a:cubicBezTo>
                    <a:pt x="1826" y="769"/>
                    <a:pt x="1826" y="762"/>
                    <a:pt x="1832" y="757"/>
                  </a:cubicBezTo>
                  <a:cubicBezTo>
                    <a:pt x="1835" y="753"/>
                    <a:pt x="1839" y="750"/>
                    <a:pt x="1842" y="748"/>
                  </a:cubicBezTo>
                  <a:cubicBezTo>
                    <a:pt x="1845" y="746"/>
                    <a:pt x="1848" y="745"/>
                    <a:pt x="1850" y="743"/>
                  </a:cubicBezTo>
                  <a:cubicBezTo>
                    <a:pt x="1853" y="740"/>
                    <a:pt x="1855" y="737"/>
                    <a:pt x="1858" y="733"/>
                  </a:cubicBezTo>
                  <a:cubicBezTo>
                    <a:pt x="1859" y="736"/>
                    <a:pt x="1861" y="739"/>
                    <a:pt x="1863" y="742"/>
                  </a:cubicBezTo>
                  <a:cubicBezTo>
                    <a:pt x="1867" y="745"/>
                    <a:pt x="1870" y="747"/>
                    <a:pt x="1873" y="749"/>
                  </a:cubicBezTo>
                  <a:cubicBezTo>
                    <a:pt x="1876" y="751"/>
                    <a:pt x="1879" y="753"/>
                    <a:pt x="1881" y="756"/>
                  </a:cubicBezTo>
                  <a:cubicBezTo>
                    <a:pt x="1887" y="763"/>
                    <a:pt x="1888" y="769"/>
                    <a:pt x="1888" y="772"/>
                  </a:cubicBezTo>
                  <a:cubicBezTo>
                    <a:pt x="1888" y="774"/>
                    <a:pt x="1890" y="777"/>
                    <a:pt x="1892" y="778"/>
                  </a:cubicBezTo>
                  <a:cubicBezTo>
                    <a:pt x="1892" y="778"/>
                    <a:pt x="1892" y="778"/>
                    <a:pt x="1892" y="778"/>
                  </a:cubicBezTo>
                  <a:cubicBezTo>
                    <a:pt x="1892" y="786"/>
                    <a:pt x="1893" y="810"/>
                    <a:pt x="1893" y="827"/>
                  </a:cubicBezTo>
                  <a:cubicBezTo>
                    <a:pt x="1893" y="831"/>
                    <a:pt x="1896" y="834"/>
                    <a:pt x="1900" y="834"/>
                  </a:cubicBezTo>
                  <a:cubicBezTo>
                    <a:pt x="1917" y="834"/>
                    <a:pt x="1917" y="834"/>
                    <a:pt x="1917" y="834"/>
                  </a:cubicBezTo>
                  <a:cubicBezTo>
                    <a:pt x="1917" y="847"/>
                    <a:pt x="1917" y="847"/>
                    <a:pt x="1917" y="847"/>
                  </a:cubicBezTo>
                  <a:cubicBezTo>
                    <a:pt x="1917" y="851"/>
                    <a:pt x="1920" y="854"/>
                    <a:pt x="1923" y="854"/>
                  </a:cubicBezTo>
                  <a:cubicBezTo>
                    <a:pt x="1955" y="854"/>
                    <a:pt x="1955" y="854"/>
                    <a:pt x="1955" y="854"/>
                  </a:cubicBezTo>
                  <a:cubicBezTo>
                    <a:pt x="1957" y="854"/>
                    <a:pt x="1958" y="853"/>
                    <a:pt x="1960" y="852"/>
                  </a:cubicBezTo>
                  <a:cubicBezTo>
                    <a:pt x="1961" y="851"/>
                    <a:pt x="1962" y="849"/>
                    <a:pt x="1962" y="847"/>
                  </a:cubicBezTo>
                  <a:cubicBezTo>
                    <a:pt x="1962" y="753"/>
                    <a:pt x="1962" y="753"/>
                    <a:pt x="1962" y="753"/>
                  </a:cubicBezTo>
                  <a:cubicBezTo>
                    <a:pt x="1962" y="752"/>
                    <a:pt x="1961" y="750"/>
                    <a:pt x="1960" y="749"/>
                  </a:cubicBezTo>
                  <a:cubicBezTo>
                    <a:pt x="1960" y="749"/>
                    <a:pt x="1960" y="748"/>
                    <a:pt x="1959" y="748"/>
                  </a:cubicBezTo>
                  <a:cubicBezTo>
                    <a:pt x="1960" y="747"/>
                    <a:pt x="1961" y="747"/>
                    <a:pt x="1963" y="746"/>
                  </a:cubicBezTo>
                  <a:cubicBezTo>
                    <a:pt x="1965" y="745"/>
                    <a:pt x="1966" y="742"/>
                    <a:pt x="1966" y="740"/>
                  </a:cubicBezTo>
                  <a:cubicBezTo>
                    <a:pt x="1966" y="738"/>
                    <a:pt x="1966" y="733"/>
                    <a:pt x="1967" y="730"/>
                  </a:cubicBezTo>
                  <a:cubicBezTo>
                    <a:pt x="1970" y="727"/>
                    <a:pt x="1977" y="721"/>
                    <a:pt x="1980" y="718"/>
                  </a:cubicBezTo>
                  <a:cubicBezTo>
                    <a:pt x="1980" y="717"/>
                    <a:pt x="1981" y="717"/>
                    <a:pt x="1981" y="717"/>
                  </a:cubicBezTo>
                  <a:cubicBezTo>
                    <a:pt x="1983" y="715"/>
                    <a:pt x="1985" y="713"/>
                    <a:pt x="1986" y="710"/>
                  </a:cubicBezTo>
                  <a:cubicBezTo>
                    <a:pt x="1988" y="712"/>
                    <a:pt x="1989" y="714"/>
                    <a:pt x="1991" y="716"/>
                  </a:cubicBezTo>
                  <a:cubicBezTo>
                    <a:pt x="1993" y="718"/>
                    <a:pt x="1995" y="719"/>
                    <a:pt x="1997" y="721"/>
                  </a:cubicBezTo>
                  <a:cubicBezTo>
                    <a:pt x="2000" y="723"/>
                    <a:pt x="2003" y="726"/>
                    <a:pt x="2005" y="729"/>
                  </a:cubicBezTo>
                  <a:cubicBezTo>
                    <a:pt x="2007" y="732"/>
                    <a:pt x="2008" y="737"/>
                    <a:pt x="2008" y="739"/>
                  </a:cubicBezTo>
                  <a:cubicBezTo>
                    <a:pt x="2007" y="741"/>
                    <a:pt x="2009" y="744"/>
                    <a:pt x="2011" y="745"/>
                  </a:cubicBezTo>
                  <a:cubicBezTo>
                    <a:pt x="2012" y="746"/>
                    <a:pt x="2013" y="747"/>
                    <a:pt x="2014" y="747"/>
                  </a:cubicBezTo>
                  <a:cubicBezTo>
                    <a:pt x="2013" y="748"/>
                    <a:pt x="2013" y="749"/>
                    <a:pt x="2012" y="749"/>
                  </a:cubicBezTo>
                  <a:cubicBezTo>
                    <a:pt x="2011" y="751"/>
                    <a:pt x="2011" y="752"/>
                    <a:pt x="2011" y="754"/>
                  </a:cubicBezTo>
                  <a:cubicBezTo>
                    <a:pt x="2011" y="831"/>
                    <a:pt x="2011" y="831"/>
                    <a:pt x="2011" y="831"/>
                  </a:cubicBezTo>
                  <a:cubicBezTo>
                    <a:pt x="2011" y="835"/>
                    <a:pt x="2014" y="838"/>
                    <a:pt x="2017" y="838"/>
                  </a:cubicBezTo>
                  <a:cubicBezTo>
                    <a:pt x="2037" y="838"/>
                    <a:pt x="2037" y="838"/>
                    <a:pt x="2037" y="838"/>
                  </a:cubicBezTo>
                  <a:cubicBezTo>
                    <a:pt x="2047" y="844"/>
                    <a:pt x="2047" y="844"/>
                    <a:pt x="2047" y="844"/>
                  </a:cubicBezTo>
                  <a:cubicBezTo>
                    <a:pt x="2047" y="1119"/>
                    <a:pt x="2047" y="1119"/>
                    <a:pt x="2047" y="1119"/>
                  </a:cubicBezTo>
                  <a:cubicBezTo>
                    <a:pt x="2047" y="1119"/>
                    <a:pt x="2047" y="1119"/>
                    <a:pt x="2047" y="1119"/>
                  </a:cubicBezTo>
                  <a:cubicBezTo>
                    <a:pt x="2047" y="1120"/>
                    <a:pt x="2047" y="1120"/>
                    <a:pt x="2047" y="1120"/>
                  </a:cubicBezTo>
                  <a:cubicBezTo>
                    <a:pt x="2416" y="1120"/>
                    <a:pt x="2416" y="1120"/>
                    <a:pt x="2416" y="1120"/>
                  </a:cubicBezTo>
                  <a:cubicBezTo>
                    <a:pt x="2420" y="1120"/>
                    <a:pt x="2423" y="1117"/>
                    <a:pt x="2423" y="1113"/>
                  </a:cubicBezTo>
                  <a:cubicBezTo>
                    <a:pt x="2423" y="824"/>
                    <a:pt x="2423" y="824"/>
                    <a:pt x="2423" y="824"/>
                  </a:cubicBezTo>
                  <a:cubicBezTo>
                    <a:pt x="2460" y="818"/>
                    <a:pt x="2460" y="818"/>
                    <a:pt x="2460" y="818"/>
                  </a:cubicBezTo>
                  <a:cubicBezTo>
                    <a:pt x="2463" y="818"/>
                    <a:pt x="2466" y="815"/>
                    <a:pt x="2466" y="811"/>
                  </a:cubicBezTo>
                  <a:cubicBezTo>
                    <a:pt x="2466" y="613"/>
                    <a:pt x="2466" y="613"/>
                    <a:pt x="2466" y="613"/>
                  </a:cubicBezTo>
                  <a:cubicBezTo>
                    <a:pt x="2494" y="613"/>
                    <a:pt x="2494" y="613"/>
                    <a:pt x="2494" y="613"/>
                  </a:cubicBezTo>
                  <a:cubicBezTo>
                    <a:pt x="2498" y="613"/>
                    <a:pt x="2501" y="610"/>
                    <a:pt x="2501" y="606"/>
                  </a:cubicBezTo>
                  <a:cubicBezTo>
                    <a:pt x="2501" y="563"/>
                    <a:pt x="2501" y="563"/>
                    <a:pt x="2501" y="563"/>
                  </a:cubicBezTo>
                  <a:cubicBezTo>
                    <a:pt x="2519" y="563"/>
                    <a:pt x="2519" y="563"/>
                    <a:pt x="2519" y="563"/>
                  </a:cubicBezTo>
                  <a:cubicBezTo>
                    <a:pt x="2522" y="563"/>
                    <a:pt x="2525" y="560"/>
                    <a:pt x="2525" y="557"/>
                  </a:cubicBezTo>
                  <a:cubicBezTo>
                    <a:pt x="2525" y="472"/>
                    <a:pt x="2525" y="472"/>
                    <a:pt x="2525" y="472"/>
                  </a:cubicBezTo>
                  <a:cubicBezTo>
                    <a:pt x="2525" y="468"/>
                    <a:pt x="2528" y="466"/>
                    <a:pt x="2531" y="464"/>
                  </a:cubicBezTo>
                  <a:cubicBezTo>
                    <a:pt x="2532" y="464"/>
                    <a:pt x="2532" y="464"/>
                    <a:pt x="2532" y="464"/>
                  </a:cubicBezTo>
                  <a:cubicBezTo>
                    <a:pt x="2533" y="463"/>
                    <a:pt x="2542" y="458"/>
                    <a:pt x="2552" y="458"/>
                  </a:cubicBezTo>
                  <a:cubicBezTo>
                    <a:pt x="2584" y="458"/>
                    <a:pt x="2584" y="458"/>
                    <a:pt x="2584" y="458"/>
                  </a:cubicBezTo>
                  <a:cubicBezTo>
                    <a:pt x="2596" y="458"/>
                    <a:pt x="2601" y="460"/>
                    <a:pt x="2605" y="462"/>
                  </a:cubicBezTo>
                  <a:cubicBezTo>
                    <a:pt x="2607" y="463"/>
                    <a:pt x="2611" y="464"/>
                    <a:pt x="2611" y="475"/>
                  </a:cubicBezTo>
                  <a:cubicBezTo>
                    <a:pt x="2611" y="585"/>
                    <a:pt x="2611" y="585"/>
                    <a:pt x="2611" y="585"/>
                  </a:cubicBezTo>
                  <a:cubicBezTo>
                    <a:pt x="2611" y="588"/>
                    <a:pt x="2614" y="591"/>
                    <a:pt x="2617" y="591"/>
                  </a:cubicBezTo>
                  <a:cubicBezTo>
                    <a:pt x="2646" y="596"/>
                    <a:pt x="2646" y="596"/>
                    <a:pt x="2646" y="596"/>
                  </a:cubicBezTo>
                  <a:cubicBezTo>
                    <a:pt x="2646" y="1113"/>
                    <a:pt x="2646" y="1113"/>
                    <a:pt x="2646" y="1113"/>
                  </a:cubicBezTo>
                  <a:cubicBezTo>
                    <a:pt x="2646" y="1115"/>
                    <a:pt x="2647" y="1117"/>
                    <a:pt x="2648" y="1118"/>
                  </a:cubicBezTo>
                  <a:cubicBezTo>
                    <a:pt x="2649" y="1119"/>
                    <a:pt x="2651" y="1120"/>
                    <a:pt x="2653" y="1120"/>
                  </a:cubicBezTo>
                  <a:cubicBezTo>
                    <a:pt x="2918" y="1120"/>
                    <a:pt x="2918" y="1120"/>
                    <a:pt x="2918" y="1120"/>
                  </a:cubicBezTo>
                  <a:cubicBezTo>
                    <a:pt x="2919" y="1120"/>
                    <a:pt x="2921" y="1119"/>
                    <a:pt x="2923" y="1118"/>
                  </a:cubicBezTo>
                  <a:cubicBezTo>
                    <a:pt x="2924" y="1116"/>
                    <a:pt x="2924" y="1114"/>
                    <a:pt x="2924" y="1113"/>
                  </a:cubicBezTo>
                  <a:cubicBezTo>
                    <a:pt x="2912" y="980"/>
                    <a:pt x="2916" y="850"/>
                    <a:pt x="2936" y="735"/>
                  </a:cubicBezTo>
                  <a:cubicBezTo>
                    <a:pt x="2949" y="660"/>
                    <a:pt x="2969" y="597"/>
                    <a:pt x="2996" y="541"/>
                  </a:cubicBezTo>
                  <a:cubicBezTo>
                    <a:pt x="3002" y="527"/>
                    <a:pt x="3010" y="514"/>
                    <a:pt x="3020" y="514"/>
                  </a:cubicBezTo>
                  <a:cubicBezTo>
                    <a:pt x="3031" y="514"/>
                    <a:pt x="3038" y="527"/>
                    <a:pt x="3045" y="541"/>
                  </a:cubicBezTo>
                  <a:cubicBezTo>
                    <a:pt x="3072" y="597"/>
                    <a:pt x="3092" y="660"/>
                    <a:pt x="3105" y="735"/>
                  </a:cubicBezTo>
                  <a:cubicBezTo>
                    <a:pt x="3125" y="850"/>
                    <a:pt x="3129" y="980"/>
                    <a:pt x="3117" y="1113"/>
                  </a:cubicBezTo>
                  <a:cubicBezTo>
                    <a:pt x="3116" y="1114"/>
                    <a:pt x="3117" y="1116"/>
                    <a:pt x="3118" y="1118"/>
                  </a:cubicBezTo>
                  <a:cubicBezTo>
                    <a:pt x="3120" y="1119"/>
                    <a:pt x="3121" y="1120"/>
                    <a:pt x="3123" y="1120"/>
                  </a:cubicBezTo>
                  <a:cubicBezTo>
                    <a:pt x="3733" y="1120"/>
                    <a:pt x="3733" y="1120"/>
                    <a:pt x="3733" y="1120"/>
                  </a:cubicBezTo>
                  <a:cubicBezTo>
                    <a:pt x="3755" y="1226"/>
                    <a:pt x="3755" y="1226"/>
                    <a:pt x="3755" y="1226"/>
                  </a:cubicBezTo>
                  <a:cubicBezTo>
                    <a:pt x="3756" y="1229"/>
                    <a:pt x="3758" y="1231"/>
                    <a:pt x="3761" y="1231"/>
                  </a:cubicBezTo>
                  <a:cubicBezTo>
                    <a:pt x="3791" y="1231"/>
                    <a:pt x="3791" y="1231"/>
                    <a:pt x="3791" y="1231"/>
                  </a:cubicBezTo>
                  <a:cubicBezTo>
                    <a:pt x="3794" y="1231"/>
                    <a:pt x="3797" y="1229"/>
                    <a:pt x="3798" y="1226"/>
                  </a:cubicBezTo>
                  <a:cubicBezTo>
                    <a:pt x="3848" y="981"/>
                    <a:pt x="3848" y="981"/>
                    <a:pt x="3848" y="981"/>
                  </a:cubicBezTo>
                  <a:cubicBezTo>
                    <a:pt x="3879" y="981"/>
                    <a:pt x="3879" y="981"/>
                    <a:pt x="3879" y="981"/>
                  </a:cubicBezTo>
                  <a:cubicBezTo>
                    <a:pt x="3879" y="1112"/>
                    <a:pt x="3879" y="1112"/>
                    <a:pt x="3879" y="1112"/>
                  </a:cubicBezTo>
                  <a:cubicBezTo>
                    <a:pt x="3879" y="1115"/>
                    <a:pt x="3882" y="1118"/>
                    <a:pt x="3886" y="1118"/>
                  </a:cubicBezTo>
                  <a:cubicBezTo>
                    <a:pt x="3906" y="1118"/>
                    <a:pt x="3906" y="1118"/>
                    <a:pt x="3906" y="1118"/>
                  </a:cubicBezTo>
                  <a:cubicBezTo>
                    <a:pt x="3912" y="1187"/>
                    <a:pt x="3912" y="1187"/>
                    <a:pt x="3912" y="1187"/>
                  </a:cubicBezTo>
                  <a:cubicBezTo>
                    <a:pt x="3912" y="1191"/>
                    <a:pt x="3915" y="1193"/>
                    <a:pt x="3919" y="1193"/>
                  </a:cubicBezTo>
                  <a:cubicBezTo>
                    <a:pt x="3961" y="1193"/>
                    <a:pt x="3961" y="1193"/>
                    <a:pt x="3961" y="1193"/>
                  </a:cubicBezTo>
                  <a:cubicBezTo>
                    <a:pt x="3965" y="1193"/>
                    <a:pt x="3968" y="1190"/>
                    <a:pt x="3968" y="1187"/>
                  </a:cubicBezTo>
                  <a:cubicBezTo>
                    <a:pt x="3971" y="1118"/>
                    <a:pt x="3971" y="1118"/>
                    <a:pt x="3971" y="1118"/>
                  </a:cubicBezTo>
                  <a:cubicBezTo>
                    <a:pt x="4007" y="1118"/>
                    <a:pt x="4007" y="1118"/>
                    <a:pt x="4007" y="1118"/>
                  </a:cubicBezTo>
                  <a:cubicBezTo>
                    <a:pt x="4011" y="1118"/>
                    <a:pt x="4014" y="1115"/>
                    <a:pt x="4014" y="1112"/>
                  </a:cubicBezTo>
                  <a:cubicBezTo>
                    <a:pt x="4014" y="1045"/>
                    <a:pt x="4014" y="1045"/>
                    <a:pt x="4014" y="1045"/>
                  </a:cubicBezTo>
                  <a:cubicBezTo>
                    <a:pt x="4046" y="1045"/>
                    <a:pt x="4046" y="1045"/>
                    <a:pt x="4046" y="1045"/>
                  </a:cubicBezTo>
                  <a:cubicBezTo>
                    <a:pt x="4046" y="1114"/>
                    <a:pt x="4046" y="1114"/>
                    <a:pt x="4046" y="1114"/>
                  </a:cubicBezTo>
                  <a:cubicBezTo>
                    <a:pt x="4046" y="1117"/>
                    <a:pt x="4049" y="1120"/>
                    <a:pt x="4053" y="1120"/>
                  </a:cubicBezTo>
                  <a:cubicBezTo>
                    <a:pt x="4106" y="1120"/>
                    <a:pt x="4106" y="1120"/>
                    <a:pt x="4106" y="1120"/>
                  </a:cubicBezTo>
                  <a:cubicBezTo>
                    <a:pt x="4106" y="1176"/>
                    <a:pt x="4106" y="1176"/>
                    <a:pt x="4106" y="1176"/>
                  </a:cubicBezTo>
                  <a:cubicBezTo>
                    <a:pt x="4106" y="1180"/>
                    <a:pt x="4109" y="1183"/>
                    <a:pt x="4113" y="1183"/>
                  </a:cubicBezTo>
                  <a:cubicBezTo>
                    <a:pt x="4158" y="1183"/>
                    <a:pt x="4158" y="1183"/>
                    <a:pt x="4158" y="1183"/>
                  </a:cubicBezTo>
                  <a:cubicBezTo>
                    <a:pt x="4162" y="1183"/>
                    <a:pt x="4165" y="1180"/>
                    <a:pt x="4165" y="1176"/>
                  </a:cubicBezTo>
                  <a:cubicBezTo>
                    <a:pt x="4165" y="1119"/>
                    <a:pt x="4165" y="1119"/>
                    <a:pt x="4165" y="1119"/>
                  </a:cubicBezTo>
                  <a:cubicBezTo>
                    <a:pt x="4561" y="1120"/>
                    <a:pt x="4561" y="1120"/>
                    <a:pt x="4561" y="1120"/>
                  </a:cubicBezTo>
                  <a:cubicBezTo>
                    <a:pt x="4564" y="1120"/>
                    <a:pt x="4567" y="1117"/>
                    <a:pt x="4567" y="1113"/>
                  </a:cubicBezTo>
                  <a:cubicBezTo>
                    <a:pt x="4567" y="1067"/>
                    <a:pt x="4567" y="1067"/>
                    <a:pt x="4567" y="1067"/>
                  </a:cubicBezTo>
                  <a:cubicBezTo>
                    <a:pt x="4567" y="1066"/>
                    <a:pt x="4567" y="1066"/>
                    <a:pt x="4567" y="1066"/>
                  </a:cubicBezTo>
                  <a:cubicBezTo>
                    <a:pt x="4567" y="1062"/>
                    <a:pt x="4567" y="1058"/>
                    <a:pt x="4566" y="1054"/>
                  </a:cubicBezTo>
                  <a:cubicBezTo>
                    <a:pt x="4565" y="1052"/>
                    <a:pt x="4563" y="1050"/>
                    <a:pt x="4560" y="1048"/>
                  </a:cubicBezTo>
                  <a:cubicBezTo>
                    <a:pt x="4558" y="1047"/>
                    <a:pt x="4555" y="1044"/>
                    <a:pt x="4555" y="1042"/>
                  </a:cubicBezTo>
                  <a:cubicBezTo>
                    <a:pt x="4555" y="1040"/>
                    <a:pt x="4560" y="1035"/>
                    <a:pt x="4564" y="1031"/>
                  </a:cubicBezTo>
                  <a:cubicBezTo>
                    <a:pt x="4566" y="1030"/>
                    <a:pt x="4567" y="1028"/>
                    <a:pt x="4567" y="1026"/>
                  </a:cubicBezTo>
                  <a:cubicBezTo>
                    <a:pt x="4567" y="1004"/>
                    <a:pt x="4567" y="1004"/>
                    <a:pt x="4567" y="1004"/>
                  </a:cubicBezTo>
                  <a:cubicBezTo>
                    <a:pt x="4567" y="1002"/>
                    <a:pt x="4566" y="999"/>
                    <a:pt x="4564" y="998"/>
                  </a:cubicBezTo>
                  <a:cubicBezTo>
                    <a:pt x="4563" y="997"/>
                    <a:pt x="4559" y="994"/>
                    <a:pt x="4559" y="992"/>
                  </a:cubicBezTo>
                  <a:cubicBezTo>
                    <a:pt x="4559" y="989"/>
                    <a:pt x="4562" y="987"/>
                    <a:pt x="4564" y="986"/>
                  </a:cubicBezTo>
                  <a:cubicBezTo>
                    <a:pt x="4566" y="985"/>
                    <a:pt x="4567" y="983"/>
                    <a:pt x="4567" y="980"/>
                  </a:cubicBezTo>
                  <a:cubicBezTo>
                    <a:pt x="4567" y="967"/>
                    <a:pt x="4567" y="967"/>
                    <a:pt x="4567" y="967"/>
                  </a:cubicBezTo>
                  <a:cubicBezTo>
                    <a:pt x="4571" y="966"/>
                    <a:pt x="4576" y="966"/>
                    <a:pt x="4581" y="965"/>
                  </a:cubicBezTo>
                  <a:cubicBezTo>
                    <a:pt x="4584" y="965"/>
                    <a:pt x="4587" y="962"/>
                    <a:pt x="4587" y="959"/>
                  </a:cubicBezTo>
                  <a:cubicBezTo>
                    <a:pt x="4587" y="933"/>
                    <a:pt x="4587" y="933"/>
                    <a:pt x="4587" y="933"/>
                  </a:cubicBezTo>
                  <a:cubicBezTo>
                    <a:pt x="4587" y="920"/>
                    <a:pt x="4592" y="895"/>
                    <a:pt x="4602" y="880"/>
                  </a:cubicBezTo>
                  <a:cubicBezTo>
                    <a:pt x="4612" y="863"/>
                    <a:pt x="4621" y="856"/>
                    <a:pt x="4627" y="851"/>
                  </a:cubicBezTo>
                  <a:cubicBezTo>
                    <a:pt x="4634" y="845"/>
                    <a:pt x="4642" y="841"/>
                    <a:pt x="4642" y="841"/>
                  </a:cubicBezTo>
                  <a:cubicBezTo>
                    <a:pt x="4645" y="840"/>
                    <a:pt x="4646" y="838"/>
                    <a:pt x="4646" y="836"/>
                  </a:cubicBezTo>
                  <a:cubicBezTo>
                    <a:pt x="4648" y="793"/>
                    <a:pt x="4648" y="793"/>
                    <a:pt x="4648" y="793"/>
                  </a:cubicBezTo>
                  <a:cubicBezTo>
                    <a:pt x="4648" y="791"/>
                    <a:pt x="4647" y="790"/>
                    <a:pt x="4646" y="788"/>
                  </a:cubicBezTo>
                  <a:cubicBezTo>
                    <a:pt x="4645" y="788"/>
                    <a:pt x="4644" y="787"/>
                    <a:pt x="4644" y="786"/>
                  </a:cubicBezTo>
                  <a:cubicBezTo>
                    <a:pt x="4645" y="785"/>
                    <a:pt x="4647" y="783"/>
                    <a:pt x="4649" y="782"/>
                  </a:cubicBezTo>
                  <a:cubicBezTo>
                    <a:pt x="4651" y="781"/>
                    <a:pt x="4652" y="780"/>
                    <a:pt x="4653" y="778"/>
                  </a:cubicBezTo>
                  <a:cubicBezTo>
                    <a:pt x="4653" y="777"/>
                    <a:pt x="4655" y="764"/>
                    <a:pt x="4658" y="750"/>
                  </a:cubicBezTo>
                  <a:cubicBezTo>
                    <a:pt x="4659" y="746"/>
                    <a:pt x="4659" y="743"/>
                    <a:pt x="4660" y="740"/>
                  </a:cubicBezTo>
                  <a:cubicBezTo>
                    <a:pt x="4660" y="743"/>
                    <a:pt x="4661" y="746"/>
                    <a:pt x="4662" y="750"/>
                  </a:cubicBezTo>
                  <a:cubicBezTo>
                    <a:pt x="4664" y="764"/>
                    <a:pt x="4667" y="777"/>
                    <a:pt x="4667" y="778"/>
                  </a:cubicBezTo>
                  <a:cubicBezTo>
                    <a:pt x="4668" y="780"/>
                    <a:pt x="4669" y="782"/>
                    <a:pt x="4671" y="783"/>
                  </a:cubicBezTo>
                  <a:cubicBezTo>
                    <a:pt x="4673" y="783"/>
                    <a:pt x="4675" y="785"/>
                    <a:pt x="4676" y="786"/>
                  </a:cubicBezTo>
                  <a:cubicBezTo>
                    <a:pt x="4676" y="786"/>
                    <a:pt x="4675" y="787"/>
                    <a:pt x="4674" y="788"/>
                  </a:cubicBezTo>
                  <a:cubicBezTo>
                    <a:pt x="4673" y="789"/>
                    <a:pt x="4672" y="791"/>
                    <a:pt x="4672" y="793"/>
                  </a:cubicBezTo>
                  <a:cubicBezTo>
                    <a:pt x="4674" y="836"/>
                    <a:pt x="4674" y="836"/>
                    <a:pt x="4674" y="836"/>
                  </a:cubicBezTo>
                  <a:cubicBezTo>
                    <a:pt x="4674" y="838"/>
                    <a:pt x="4675" y="840"/>
                    <a:pt x="4677" y="841"/>
                  </a:cubicBezTo>
                  <a:cubicBezTo>
                    <a:pt x="4678" y="841"/>
                    <a:pt x="4686" y="845"/>
                    <a:pt x="4693" y="851"/>
                  </a:cubicBezTo>
                  <a:cubicBezTo>
                    <a:pt x="4693" y="851"/>
                    <a:pt x="4694" y="852"/>
                    <a:pt x="4695" y="852"/>
                  </a:cubicBezTo>
                  <a:cubicBezTo>
                    <a:pt x="4702" y="858"/>
                    <a:pt x="4708" y="863"/>
                    <a:pt x="4718" y="880"/>
                  </a:cubicBezTo>
                  <a:cubicBezTo>
                    <a:pt x="4728" y="897"/>
                    <a:pt x="4733" y="919"/>
                    <a:pt x="4733" y="933"/>
                  </a:cubicBezTo>
                  <a:cubicBezTo>
                    <a:pt x="4733" y="959"/>
                    <a:pt x="4733" y="959"/>
                    <a:pt x="4733" y="959"/>
                  </a:cubicBezTo>
                  <a:cubicBezTo>
                    <a:pt x="4733" y="962"/>
                    <a:pt x="4736" y="965"/>
                    <a:pt x="4739" y="965"/>
                  </a:cubicBezTo>
                  <a:cubicBezTo>
                    <a:pt x="4744" y="966"/>
                    <a:pt x="4749" y="966"/>
                    <a:pt x="4753" y="967"/>
                  </a:cubicBezTo>
                  <a:cubicBezTo>
                    <a:pt x="4753" y="980"/>
                    <a:pt x="4753" y="980"/>
                    <a:pt x="4753" y="980"/>
                  </a:cubicBezTo>
                  <a:cubicBezTo>
                    <a:pt x="4753" y="983"/>
                    <a:pt x="4755" y="986"/>
                    <a:pt x="4757" y="987"/>
                  </a:cubicBezTo>
                  <a:cubicBezTo>
                    <a:pt x="4757" y="987"/>
                    <a:pt x="4761" y="988"/>
                    <a:pt x="4761" y="992"/>
                  </a:cubicBezTo>
                  <a:cubicBezTo>
                    <a:pt x="4761" y="996"/>
                    <a:pt x="4758" y="998"/>
                    <a:pt x="4757" y="998"/>
                  </a:cubicBezTo>
                  <a:cubicBezTo>
                    <a:pt x="4754" y="999"/>
                    <a:pt x="4753" y="1001"/>
                    <a:pt x="4753" y="1004"/>
                  </a:cubicBezTo>
                  <a:cubicBezTo>
                    <a:pt x="4753" y="1026"/>
                    <a:pt x="4753" y="1026"/>
                    <a:pt x="4753" y="1026"/>
                  </a:cubicBezTo>
                  <a:cubicBezTo>
                    <a:pt x="4753" y="1028"/>
                    <a:pt x="4754" y="1030"/>
                    <a:pt x="4755" y="1031"/>
                  </a:cubicBezTo>
                  <a:cubicBezTo>
                    <a:pt x="4760" y="1035"/>
                    <a:pt x="4765" y="1040"/>
                    <a:pt x="4765" y="1042"/>
                  </a:cubicBezTo>
                  <a:cubicBezTo>
                    <a:pt x="4765" y="1044"/>
                    <a:pt x="4761" y="1047"/>
                    <a:pt x="4759" y="1048"/>
                  </a:cubicBezTo>
                  <a:cubicBezTo>
                    <a:pt x="4757" y="1050"/>
                    <a:pt x="4755" y="1052"/>
                    <a:pt x="4754" y="1054"/>
                  </a:cubicBezTo>
                  <a:cubicBezTo>
                    <a:pt x="4752" y="1058"/>
                    <a:pt x="4752" y="1062"/>
                    <a:pt x="4752" y="1066"/>
                  </a:cubicBezTo>
                  <a:cubicBezTo>
                    <a:pt x="4752" y="1113"/>
                    <a:pt x="4752" y="1113"/>
                    <a:pt x="4752" y="1113"/>
                  </a:cubicBezTo>
                  <a:cubicBezTo>
                    <a:pt x="4752" y="1113"/>
                    <a:pt x="4752" y="1113"/>
                    <a:pt x="4752" y="1113"/>
                  </a:cubicBezTo>
                  <a:cubicBezTo>
                    <a:pt x="4752" y="1117"/>
                    <a:pt x="4755" y="1120"/>
                    <a:pt x="4759" y="1120"/>
                  </a:cubicBezTo>
                  <a:cubicBezTo>
                    <a:pt x="4759" y="1120"/>
                    <a:pt x="4759" y="1120"/>
                    <a:pt x="4759" y="1120"/>
                  </a:cubicBezTo>
                  <a:cubicBezTo>
                    <a:pt x="4759" y="1120"/>
                    <a:pt x="4759" y="1120"/>
                    <a:pt x="4759" y="1120"/>
                  </a:cubicBezTo>
                  <a:cubicBezTo>
                    <a:pt x="5004" y="1120"/>
                    <a:pt x="5004" y="1120"/>
                    <a:pt x="5004" y="1120"/>
                  </a:cubicBezTo>
                  <a:cubicBezTo>
                    <a:pt x="5004" y="1120"/>
                    <a:pt x="5004" y="1120"/>
                    <a:pt x="5004" y="1120"/>
                  </a:cubicBezTo>
                  <a:cubicBezTo>
                    <a:pt x="5297" y="1120"/>
                    <a:pt x="5297" y="1120"/>
                    <a:pt x="5297" y="1120"/>
                  </a:cubicBezTo>
                  <a:cubicBezTo>
                    <a:pt x="5300" y="1120"/>
                    <a:pt x="5303" y="1117"/>
                    <a:pt x="5303" y="1113"/>
                  </a:cubicBezTo>
                  <a:cubicBezTo>
                    <a:pt x="5303" y="1075"/>
                    <a:pt x="5303" y="1075"/>
                    <a:pt x="5303" y="1075"/>
                  </a:cubicBezTo>
                  <a:cubicBezTo>
                    <a:pt x="5306" y="1074"/>
                    <a:pt x="5308" y="1072"/>
                    <a:pt x="5308" y="1069"/>
                  </a:cubicBezTo>
                  <a:cubicBezTo>
                    <a:pt x="5308" y="1004"/>
                    <a:pt x="5308" y="1004"/>
                    <a:pt x="5308" y="1004"/>
                  </a:cubicBezTo>
                  <a:cubicBezTo>
                    <a:pt x="5311" y="1003"/>
                    <a:pt x="5313" y="1000"/>
                    <a:pt x="5313" y="997"/>
                  </a:cubicBezTo>
                  <a:cubicBezTo>
                    <a:pt x="5313" y="937"/>
                    <a:pt x="5313" y="937"/>
                    <a:pt x="5313" y="937"/>
                  </a:cubicBezTo>
                  <a:cubicBezTo>
                    <a:pt x="5314" y="937"/>
                    <a:pt x="5314" y="937"/>
                    <a:pt x="5314" y="937"/>
                  </a:cubicBezTo>
                  <a:cubicBezTo>
                    <a:pt x="5318" y="937"/>
                    <a:pt x="5321" y="934"/>
                    <a:pt x="5321" y="930"/>
                  </a:cubicBezTo>
                  <a:cubicBezTo>
                    <a:pt x="5321" y="877"/>
                    <a:pt x="5321" y="877"/>
                    <a:pt x="5321" y="877"/>
                  </a:cubicBezTo>
                  <a:cubicBezTo>
                    <a:pt x="5323" y="876"/>
                    <a:pt x="5325" y="874"/>
                    <a:pt x="5325" y="871"/>
                  </a:cubicBezTo>
                  <a:cubicBezTo>
                    <a:pt x="5325" y="798"/>
                    <a:pt x="5325" y="798"/>
                    <a:pt x="5325" y="798"/>
                  </a:cubicBezTo>
                  <a:cubicBezTo>
                    <a:pt x="5328" y="797"/>
                    <a:pt x="5331" y="795"/>
                    <a:pt x="5331" y="791"/>
                  </a:cubicBezTo>
                  <a:cubicBezTo>
                    <a:pt x="5331" y="741"/>
                    <a:pt x="5331" y="741"/>
                    <a:pt x="5331" y="741"/>
                  </a:cubicBezTo>
                  <a:cubicBezTo>
                    <a:pt x="5333" y="740"/>
                    <a:pt x="5335" y="737"/>
                    <a:pt x="5335" y="734"/>
                  </a:cubicBezTo>
                  <a:cubicBezTo>
                    <a:pt x="5335" y="609"/>
                    <a:pt x="5335" y="609"/>
                    <a:pt x="5335" y="609"/>
                  </a:cubicBezTo>
                  <a:cubicBezTo>
                    <a:pt x="5336" y="609"/>
                    <a:pt x="5336" y="609"/>
                    <a:pt x="5336" y="609"/>
                  </a:cubicBezTo>
                  <a:cubicBezTo>
                    <a:pt x="5340" y="609"/>
                    <a:pt x="5343" y="606"/>
                    <a:pt x="5343" y="602"/>
                  </a:cubicBezTo>
                  <a:cubicBezTo>
                    <a:pt x="5343" y="540"/>
                    <a:pt x="5343" y="540"/>
                    <a:pt x="5343" y="540"/>
                  </a:cubicBezTo>
                  <a:cubicBezTo>
                    <a:pt x="5345" y="539"/>
                    <a:pt x="5347" y="536"/>
                    <a:pt x="5347" y="534"/>
                  </a:cubicBezTo>
                  <a:cubicBezTo>
                    <a:pt x="5347" y="471"/>
                    <a:pt x="5347" y="471"/>
                    <a:pt x="5347" y="471"/>
                  </a:cubicBezTo>
                  <a:cubicBezTo>
                    <a:pt x="5348" y="471"/>
                    <a:pt x="5348" y="471"/>
                    <a:pt x="5348" y="471"/>
                  </a:cubicBezTo>
                  <a:cubicBezTo>
                    <a:pt x="5351" y="471"/>
                    <a:pt x="5354" y="468"/>
                    <a:pt x="5354" y="464"/>
                  </a:cubicBezTo>
                  <a:cubicBezTo>
                    <a:pt x="5354" y="408"/>
                    <a:pt x="5354" y="408"/>
                    <a:pt x="5354" y="408"/>
                  </a:cubicBezTo>
                  <a:cubicBezTo>
                    <a:pt x="5355" y="408"/>
                    <a:pt x="5355" y="408"/>
                    <a:pt x="5355" y="408"/>
                  </a:cubicBezTo>
                  <a:cubicBezTo>
                    <a:pt x="5359" y="408"/>
                    <a:pt x="5362" y="405"/>
                    <a:pt x="5362" y="401"/>
                  </a:cubicBezTo>
                  <a:cubicBezTo>
                    <a:pt x="5362" y="348"/>
                    <a:pt x="5362" y="348"/>
                    <a:pt x="5362" y="348"/>
                  </a:cubicBezTo>
                  <a:cubicBezTo>
                    <a:pt x="5365" y="347"/>
                    <a:pt x="5367" y="345"/>
                    <a:pt x="5367" y="341"/>
                  </a:cubicBezTo>
                  <a:cubicBezTo>
                    <a:pt x="5367" y="284"/>
                    <a:pt x="5367" y="284"/>
                    <a:pt x="5367" y="284"/>
                  </a:cubicBezTo>
                  <a:cubicBezTo>
                    <a:pt x="5369" y="284"/>
                    <a:pt x="5369" y="284"/>
                    <a:pt x="5369" y="284"/>
                  </a:cubicBezTo>
                  <a:cubicBezTo>
                    <a:pt x="5372" y="284"/>
                    <a:pt x="5375" y="281"/>
                    <a:pt x="5375" y="277"/>
                  </a:cubicBezTo>
                  <a:cubicBezTo>
                    <a:pt x="5375" y="219"/>
                    <a:pt x="5375" y="219"/>
                    <a:pt x="5375" y="219"/>
                  </a:cubicBezTo>
                  <a:cubicBezTo>
                    <a:pt x="5378" y="218"/>
                    <a:pt x="5380" y="215"/>
                    <a:pt x="5380" y="213"/>
                  </a:cubicBezTo>
                  <a:cubicBezTo>
                    <a:pt x="5380" y="146"/>
                    <a:pt x="5380" y="146"/>
                    <a:pt x="5380" y="146"/>
                  </a:cubicBezTo>
                  <a:cubicBezTo>
                    <a:pt x="5383" y="145"/>
                    <a:pt x="5385" y="142"/>
                    <a:pt x="5385" y="139"/>
                  </a:cubicBezTo>
                  <a:cubicBezTo>
                    <a:pt x="5385" y="86"/>
                    <a:pt x="5385" y="86"/>
                    <a:pt x="5385" y="86"/>
                  </a:cubicBezTo>
                  <a:cubicBezTo>
                    <a:pt x="5387" y="86"/>
                    <a:pt x="5389" y="84"/>
                    <a:pt x="5390" y="82"/>
                  </a:cubicBezTo>
                  <a:cubicBezTo>
                    <a:pt x="5390" y="84"/>
                    <a:pt x="5392" y="86"/>
                    <a:pt x="5395" y="86"/>
                  </a:cubicBezTo>
                  <a:cubicBezTo>
                    <a:pt x="5395" y="157"/>
                    <a:pt x="5395" y="157"/>
                    <a:pt x="5395" y="157"/>
                  </a:cubicBezTo>
                  <a:cubicBezTo>
                    <a:pt x="5395" y="160"/>
                    <a:pt x="5397" y="162"/>
                    <a:pt x="5399" y="163"/>
                  </a:cubicBezTo>
                  <a:cubicBezTo>
                    <a:pt x="5399" y="213"/>
                    <a:pt x="5399" y="213"/>
                    <a:pt x="5399" y="213"/>
                  </a:cubicBezTo>
                  <a:cubicBezTo>
                    <a:pt x="5399" y="215"/>
                    <a:pt x="5401" y="218"/>
                    <a:pt x="5404" y="219"/>
                  </a:cubicBezTo>
                  <a:cubicBezTo>
                    <a:pt x="5404" y="277"/>
                    <a:pt x="5404" y="277"/>
                    <a:pt x="5404" y="277"/>
                  </a:cubicBezTo>
                  <a:cubicBezTo>
                    <a:pt x="5404" y="281"/>
                    <a:pt x="5407" y="284"/>
                    <a:pt x="5411" y="284"/>
                  </a:cubicBezTo>
                  <a:cubicBezTo>
                    <a:pt x="5412" y="284"/>
                    <a:pt x="5412" y="284"/>
                    <a:pt x="5412" y="284"/>
                  </a:cubicBezTo>
                  <a:cubicBezTo>
                    <a:pt x="5412" y="341"/>
                    <a:pt x="5412" y="341"/>
                    <a:pt x="5412" y="341"/>
                  </a:cubicBezTo>
                  <a:cubicBezTo>
                    <a:pt x="5412" y="345"/>
                    <a:pt x="5415" y="347"/>
                    <a:pt x="5418" y="348"/>
                  </a:cubicBezTo>
                  <a:cubicBezTo>
                    <a:pt x="5418" y="401"/>
                    <a:pt x="5418" y="401"/>
                    <a:pt x="5418" y="401"/>
                  </a:cubicBezTo>
                  <a:cubicBezTo>
                    <a:pt x="5418" y="405"/>
                    <a:pt x="5421" y="408"/>
                    <a:pt x="5424" y="408"/>
                  </a:cubicBezTo>
                  <a:cubicBezTo>
                    <a:pt x="5425" y="408"/>
                    <a:pt x="5425" y="408"/>
                    <a:pt x="5425" y="408"/>
                  </a:cubicBezTo>
                  <a:cubicBezTo>
                    <a:pt x="5425" y="473"/>
                    <a:pt x="5425" y="473"/>
                    <a:pt x="5425" y="473"/>
                  </a:cubicBezTo>
                  <a:cubicBezTo>
                    <a:pt x="5425" y="476"/>
                    <a:pt x="5428" y="479"/>
                    <a:pt x="5432" y="479"/>
                  </a:cubicBezTo>
                  <a:cubicBezTo>
                    <a:pt x="5432" y="479"/>
                    <a:pt x="5432" y="479"/>
                    <a:pt x="5432" y="479"/>
                  </a:cubicBezTo>
                  <a:cubicBezTo>
                    <a:pt x="5432" y="534"/>
                    <a:pt x="5432" y="534"/>
                    <a:pt x="5432" y="534"/>
                  </a:cubicBezTo>
                  <a:cubicBezTo>
                    <a:pt x="5432" y="536"/>
                    <a:pt x="5434" y="539"/>
                    <a:pt x="5437" y="540"/>
                  </a:cubicBezTo>
                  <a:cubicBezTo>
                    <a:pt x="5437" y="666"/>
                    <a:pt x="5437" y="666"/>
                    <a:pt x="5437" y="666"/>
                  </a:cubicBezTo>
                  <a:cubicBezTo>
                    <a:pt x="5437" y="670"/>
                    <a:pt x="5440" y="673"/>
                    <a:pt x="5444" y="673"/>
                  </a:cubicBezTo>
                  <a:cubicBezTo>
                    <a:pt x="5444" y="673"/>
                    <a:pt x="5444" y="673"/>
                    <a:pt x="5444" y="673"/>
                  </a:cubicBezTo>
                  <a:cubicBezTo>
                    <a:pt x="5444" y="734"/>
                    <a:pt x="5444" y="734"/>
                    <a:pt x="5444" y="734"/>
                  </a:cubicBezTo>
                  <a:cubicBezTo>
                    <a:pt x="5444" y="737"/>
                    <a:pt x="5446" y="740"/>
                    <a:pt x="5449" y="741"/>
                  </a:cubicBezTo>
                  <a:cubicBezTo>
                    <a:pt x="5449" y="791"/>
                    <a:pt x="5449" y="791"/>
                    <a:pt x="5449" y="791"/>
                  </a:cubicBezTo>
                  <a:cubicBezTo>
                    <a:pt x="5449" y="795"/>
                    <a:pt x="5451" y="797"/>
                    <a:pt x="5454" y="798"/>
                  </a:cubicBezTo>
                  <a:cubicBezTo>
                    <a:pt x="5454" y="871"/>
                    <a:pt x="5454" y="871"/>
                    <a:pt x="5454" y="871"/>
                  </a:cubicBezTo>
                  <a:cubicBezTo>
                    <a:pt x="5454" y="874"/>
                    <a:pt x="5456" y="876"/>
                    <a:pt x="5459" y="877"/>
                  </a:cubicBezTo>
                  <a:cubicBezTo>
                    <a:pt x="5459" y="930"/>
                    <a:pt x="5459" y="930"/>
                    <a:pt x="5459" y="930"/>
                  </a:cubicBezTo>
                  <a:cubicBezTo>
                    <a:pt x="5459" y="934"/>
                    <a:pt x="5462" y="937"/>
                    <a:pt x="5465" y="937"/>
                  </a:cubicBezTo>
                  <a:cubicBezTo>
                    <a:pt x="5466" y="937"/>
                    <a:pt x="5466" y="937"/>
                    <a:pt x="5466" y="937"/>
                  </a:cubicBezTo>
                  <a:cubicBezTo>
                    <a:pt x="5466" y="997"/>
                    <a:pt x="5466" y="997"/>
                    <a:pt x="5466" y="997"/>
                  </a:cubicBezTo>
                  <a:cubicBezTo>
                    <a:pt x="5466" y="1000"/>
                    <a:pt x="5468" y="1003"/>
                    <a:pt x="5472" y="1004"/>
                  </a:cubicBezTo>
                  <a:cubicBezTo>
                    <a:pt x="5472" y="1069"/>
                    <a:pt x="5472" y="1069"/>
                    <a:pt x="5472" y="1069"/>
                  </a:cubicBezTo>
                  <a:cubicBezTo>
                    <a:pt x="5472" y="1072"/>
                    <a:pt x="5473" y="1074"/>
                    <a:pt x="5476" y="1075"/>
                  </a:cubicBezTo>
                  <a:cubicBezTo>
                    <a:pt x="5476" y="1119"/>
                    <a:pt x="5476" y="1119"/>
                    <a:pt x="5476" y="1119"/>
                  </a:cubicBezTo>
                  <a:cubicBezTo>
                    <a:pt x="5489" y="1119"/>
                    <a:pt x="5489" y="1119"/>
                    <a:pt x="5489" y="1119"/>
                  </a:cubicBezTo>
                  <a:cubicBezTo>
                    <a:pt x="5489" y="1119"/>
                    <a:pt x="5489" y="1119"/>
                    <a:pt x="5489" y="1119"/>
                  </a:cubicBezTo>
                  <a:cubicBezTo>
                    <a:pt x="6500" y="1119"/>
                    <a:pt x="6500" y="1119"/>
                    <a:pt x="6500" y="1119"/>
                  </a:cubicBezTo>
                  <a:cubicBezTo>
                    <a:pt x="6500" y="1119"/>
                    <a:pt x="6500" y="1119"/>
                    <a:pt x="6500" y="1119"/>
                  </a:cubicBezTo>
                  <a:cubicBezTo>
                    <a:pt x="6503" y="1119"/>
                    <a:pt x="6506" y="1117"/>
                    <a:pt x="6506" y="1113"/>
                  </a:cubicBezTo>
                  <a:cubicBezTo>
                    <a:pt x="6529" y="990"/>
                    <a:pt x="6529" y="990"/>
                    <a:pt x="6529" y="990"/>
                  </a:cubicBezTo>
                  <a:cubicBezTo>
                    <a:pt x="6551" y="990"/>
                    <a:pt x="6551" y="990"/>
                    <a:pt x="6551" y="990"/>
                  </a:cubicBezTo>
                  <a:cubicBezTo>
                    <a:pt x="6570" y="1225"/>
                    <a:pt x="6570" y="1225"/>
                    <a:pt x="6570" y="1225"/>
                  </a:cubicBezTo>
                  <a:cubicBezTo>
                    <a:pt x="6570" y="1229"/>
                    <a:pt x="6573" y="1232"/>
                    <a:pt x="6576" y="1232"/>
                  </a:cubicBezTo>
                  <a:cubicBezTo>
                    <a:pt x="6616" y="1232"/>
                    <a:pt x="6616" y="1232"/>
                    <a:pt x="6616" y="1232"/>
                  </a:cubicBezTo>
                  <a:cubicBezTo>
                    <a:pt x="6619" y="1232"/>
                    <a:pt x="6622" y="1229"/>
                    <a:pt x="6622" y="1226"/>
                  </a:cubicBezTo>
                  <a:cubicBezTo>
                    <a:pt x="6660" y="820"/>
                    <a:pt x="6660" y="820"/>
                    <a:pt x="6660" y="820"/>
                  </a:cubicBezTo>
                  <a:cubicBezTo>
                    <a:pt x="6689" y="820"/>
                    <a:pt x="6689" y="820"/>
                    <a:pt x="6689" y="820"/>
                  </a:cubicBezTo>
                  <a:cubicBezTo>
                    <a:pt x="6706" y="1114"/>
                    <a:pt x="6706" y="1114"/>
                    <a:pt x="6706" y="1114"/>
                  </a:cubicBezTo>
                  <a:cubicBezTo>
                    <a:pt x="6706" y="1118"/>
                    <a:pt x="6709" y="1121"/>
                    <a:pt x="6713" y="1121"/>
                  </a:cubicBezTo>
                  <a:cubicBezTo>
                    <a:pt x="6713" y="1121"/>
                    <a:pt x="6713" y="1121"/>
                    <a:pt x="6713" y="1121"/>
                  </a:cubicBezTo>
                  <a:cubicBezTo>
                    <a:pt x="6761" y="1120"/>
                    <a:pt x="6761" y="1120"/>
                    <a:pt x="6761" y="1120"/>
                  </a:cubicBezTo>
                  <a:cubicBezTo>
                    <a:pt x="6764" y="1120"/>
                    <a:pt x="6767" y="1118"/>
                    <a:pt x="6768" y="1115"/>
                  </a:cubicBezTo>
                  <a:cubicBezTo>
                    <a:pt x="6780" y="1015"/>
                    <a:pt x="6780" y="1015"/>
                    <a:pt x="6780" y="1015"/>
                  </a:cubicBezTo>
                  <a:cubicBezTo>
                    <a:pt x="6807" y="1015"/>
                    <a:pt x="6807" y="1015"/>
                    <a:pt x="6807" y="1015"/>
                  </a:cubicBezTo>
                  <a:cubicBezTo>
                    <a:pt x="6833" y="1226"/>
                    <a:pt x="6833" y="1226"/>
                    <a:pt x="6833" y="1226"/>
                  </a:cubicBezTo>
                  <a:cubicBezTo>
                    <a:pt x="6834" y="1229"/>
                    <a:pt x="6836" y="1232"/>
                    <a:pt x="6840" y="1232"/>
                  </a:cubicBezTo>
                  <a:cubicBezTo>
                    <a:pt x="6840" y="1232"/>
                    <a:pt x="6840" y="1232"/>
                    <a:pt x="6840" y="1232"/>
                  </a:cubicBezTo>
                  <a:cubicBezTo>
                    <a:pt x="6879" y="1231"/>
                    <a:pt x="6879" y="1231"/>
                    <a:pt x="6879" y="1231"/>
                  </a:cubicBezTo>
                  <a:cubicBezTo>
                    <a:pt x="6882" y="1231"/>
                    <a:pt x="6885" y="1229"/>
                    <a:pt x="6885" y="1225"/>
                  </a:cubicBezTo>
                  <a:cubicBezTo>
                    <a:pt x="6911" y="938"/>
                    <a:pt x="6911" y="938"/>
                    <a:pt x="6911" y="938"/>
                  </a:cubicBezTo>
                  <a:cubicBezTo>
                    <a:pt x="6932" y="938"/>
                    <a:pt x="6932" y="938"/>
                    <a:pt x="6932" y="938"/>
                  </a:cubicBezTo>
                  <a:cubicBezTo>
                    <a:pt x="6959" y="1115"/>
                    <a:pt x="6959" y="1115"/>
                    <a:pt x="6959" y="1115"/>
                  </a:cubicBezTo>
                  <a:cubicBezTo>
                    <a:pt x="6960" y="1118"/>
                    <a:pt x="6963" y="1120"/>
                    <a:pt x="6966" y="1120"/>
                  </a:cubicBezTo>
                  <a:cubicBezTo>
                    <a:pt x="7424" y="1120"/>
                    <a:pt x="7424" y="1120"/>
                    <a:pt x="7424" y="1120"/>
                  </a:cubicBezTo>
                  <a:cubicBezTo>
                    <a:pt x="7424" y="1107"/>
                    <a:pt x="7424" y="1107"/>
                    <a:pt x="7424" y="1107"/>
                  </a:cubicBezTo>
                  <a:lnTo>
                    <a:pt x="6972" y="1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8"/>
            <p:cNvSpPr>
              <a:spLocks noEditPoints="1"/>
            </p:cNvSpPr>
            <p:nvPr userDrawn="1"/>
          </p:nvSpPr>
          <p:spPr bwMode="auto">
            <a:xfrm>
              <a:off x="3619153" y="-7151413"/>
              <a:ext cx="2416175" cy="2427288"/>
            </a:xfrm>
            <a:custGeom>
              <a:avLst/>
              <a:gdLst>
                <a:gd name="T0" fmla="*/ 328 w 644"/>
                <a:gd name="T1" fmla="*/ 531 h 646"/>
                <a:gd name="T2" fmla="*/ 481 w 644"/>
                <a:gd name="T3" fmla="*/ 496 h 646"/>
                <a:gd name="T4" fmla="*/ 644 w 644"/>
                <a:gd name="T5" fmla="*/ 327 h 646"/>
                <a:gd name="T6" fmla="*/ 573 w 644"/>
                <a:gd name="T7" fmla="*/ 381 h 646"/>
                <a:gd name="T8" fmla="*/ 444 w 644"/>
                <a:gd name="T9" fmla="*/ 492 h 646"/>
                <a:gd name="T10" fmla="*/ 593 w 644"/>
                <a:gd name="T11" fmla="*/ 278 h 646"/>
                <a:gd name="T12" fmla="*/ 567 w 644"/>
                <a:gd name="T13" fmla="*/ 165 h 646"/>
                <a:gd name="T14" fmla="*/ 507 w 644"/>
                <a:gd name="T15" fmla="*/ 419 h 646"/>
                <a:gd name="T16" fmla="*/ 552 w 644"/>
                <a:gd name="T17" fmla="*/ 271 h 646"/>
                <a:gd name="T18" fmla="*/ 487 w 644"/>
                <a:gd name="T19" fmla="*/ 45 h 646"/>
                <a:gd name="T20" fmla="*/ 498 w 644"/>
                <a:gd name="T21" fmla="*/ 134 h 646"/>
                <a:gd name="T22" fmla="*/ 496 w 644"/>
                <a:gd name="T23" fmla="*/ 163 h 646"/>
                <a:gd name="T24" fmla="*/ 327 w 644"/>
                <a:gd name="T25" fmla="*/ 0 h 646"/>
                <a:gd name="T26" fmla="*/ 381 w 644"/>
                <a:gd name="T27" fmla="*/ 71 h 646"/>
                <a:gd name="T28" fmla="*/ 498 w 644"/>
                <a:gd name="T29" fmla="*/ 210 h 646"/>
                <a:gd name="T30" fmla="*/ 393 w 644"/>
                <a:gd name="T31" fmla="*/ 98 h 646"/>
                <a:gd name="T32" fmla="*/ 165 w 644"/>
                <a:gd name="T33" fmla="*/ 41 h 646"/>
                <a:gd name="T34" fmla="*/ 247 w 644"/>
                <a:gd name="T35" fmla="*/ 76 h 646"/>
                <a:gd name="T36" fmla="*/ 419 w 644"/>
                <a:gd name="T37" fmla="*/ 138 h 646"/>
                <a:gd name="T38" fmla="*/ 148 w 644"/>
                <a:gd name="T39" fmla="*/ 110 h 646"/>
                <a:gd name="T40" fmla="*/ 63 w 644"/>
                <a:gd name="T41" fmla="*/ 189 h 646"/>
                <a:gd name="T42" fmla="*/ 316 w 644"/>
                <a:gd name="T43" fmla="*/ 114 h 646"/>
                <a:gd name="T44" fmla="*/ 163 w 644"/>
                <a:gd name="T45" fmla="*/ 149 h 646"/>
                <a:gd name="T46" fmla="*/ 0 w 644"/>
                <a:gd name="T47" fmla="*/ 318 h 646"/>
                <a:gd name="T48" fmla="*/ 72 w 644"/>
                <a:gd name="T49" fmla="*/ 264 h 646"/>
                <a:gd name="T50" fmla="*/ 201 w 644"/>
                <a:gd name="T51" fmla="*/ 153 h 646"/>
                <a:gd name="T52" fmla="*/ 51 w 644"/>
                <a:gd name="T53" fmla="*/ 367 h 646"/>
                <a:gd name="T54" fmla="*/ 78 w 644"/>
                <a:gd name="T55" fmla="*/ 481 h 646"/>
                <a:gd name="T56" fmla="*/ 137 w 644"/>
                <a:gd name="T57" fmla="*/ 226 h 646"/>
                <a:gd name="T58" fmla="*/ 92 w 644"/>
                <a:gd name="T59" fmla="*/ 374 h 646"/>
                <a:gd name="T60" fmla="*/ 157 w 644"/>
                <a:gd name="T61" fmla="*/ 600 h 646"/>
                <a:gd name="T62" fmla="*/ 146 w 644"/>
                <a:gd name="T63" fmla="*/ 511 h 646"/>
                <a:gd name="T64" fmla="*/ 149 w 644"/>
                <a:gd name="T65" fmla="*/ 483 h 646"/>
                <a:gd name="T66" fmla="*/ 318 w 644"/>
                <a:gd name="T67" fmla="*/ 646 h 646"/>
                <a:gd name="T68" fmla="*/ 264 w 644"/>
                <a:gd name="T69" fmla="*/ 574 h 646"/>
                <a:gd name="T70" fmla="*/ 252 w 644"/>
                <a:gd name="T71" fmla="*/ 548 h 646"/>
                <a:gd name="T72" fmla="*/ 480 w 644"/>
                <a:gd name="T73" fmla="*/ 604 h 646"/>
                <a:gd name="T74" fmla="*/ 397 w 644"/>
                <a:gd name="T75" fmla="*/ 569 h 646"/>
                <a:gd name="T76" fmla="*/ 374 w 644"/>
                <a:gd name="T77" fmla="*/ 553 h 646"/>
                <a:gd name="T78" fmla="*/ 599 w 644"/>
                <a:gd name="T79" fmla="*/ 488 h 646"/>
                <a:gd name="T80" fmla="*/ 511 w 644"/>
                <a:gd name="T81" fmla="*/ 499 h 646"/>
                <a:gd name="T82" fmla="*/ 322 w 644"/>
                <a:gd name="T83" fmla="*/ 134 h 646"/>
                <a:gd name="T84" fmla="*/ 322 w 644"/>
                <a:gd name="T85" fmla="*/ 511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44" h="646">
                  <a:moveTo>
                    <a:pt x="511" y="499"/>
                  </a:moveTo>
                  <a:cubicBezTo>
                    <a:pt x="479" y="514"/>
                    <a:pt x="415" y="545"/>
                    <a:pt x="328" y="531"/>
                  </a:cubicBezTo>
                  <a:cubicBezTo>
                    <a:pt x="331" y="531"/>
                    <a:pt x="334" y="531"/>
                    <a:pt x="337" y="531"/>
                  </a:cubicBezTo>
                  <a:cubicBezTo>
                    <a:pt x="413" y="527"/>
                    <a:pt x="444" y="516"/>
                    <a:pt x="481" y="496"/>
                  </a:cubicBezTo>
                  <a:cubicBezTo>
                    <a:pt x="526" y="473"/>
                    <a:pt x="550" y="454"/>
                    <a:pt x="579" y="420"/>
                  </a:cubicBezTo>
                  <a:cubicBezTo>
                    <a:pt x="608" y="387"/>
                    <a:pt x="644" y="327"/>
                    <a:pt x="644" y="327"/>
                  </a:cubicBezTo>
                  <a:cubicBezTo>
                    <a:pt x="613" y="308"/>
                    <a:pt x="613" y="308"/>
                    <a:pt x="613" y="308"/>
                  </a:cubicBezTo>
                  <a:cubicBezTo>
                    <a:pt x="613" y="308"/>
                    <a:pt x="597" y="346"/>
                    <a:pt x="573" y="381"/>
                  </a:cubicBezTo>
                  <a:cubicBezTo>
                    <a:pt x="553" y="410"/>
                    <a:pt x="514" y="467"/>
                    <a:pt x="434" y="499"/>
                  </a:cubicBezTo>
                  <a:cubicBezTo>
                    <a:pt x="437" y="497"/>
                    <a:pt x="441" y="494"/>
                    <a:pt x="444" y="492"/>
                  </a:cubicBezTo>
                  <a:cubicBezTo>
                    <a:pt x="504" y="453"/>
                    <a:pt x="525" y="428"/>
                    <a:pt x="547" y="393"/>
                  </a:cubicBezTo>
                  <a:cubicBezTo>
                    <a:pt x="575" y="351"/>
                    <a:pt x="585" y="322"/>
                    <a:pt x="593" y="278"/>
                  </a:cubicBezTo>
                  <a:cubicBezTo>
                    <a:pt x="602" y="235"/>
                    <a:pt x="604" y="165"/>
                    <a:pt x="604" y="165"/>
                  </a:cubicBezTo>
                  <a:cubicBezTo>
                    <a:pt x="567" y="165"/>
                    <a:pt x="567" y="165"/>
                    <a:pt x="567" y="165"/>
                  </a:cubicBezTo>
                  <a:cubicBezTo>
                    <a:pt x="567" y="165"/>
                    <a:pt x="572" y="206"/>
                    <a:pt x="569" y="248"/>
                  </a:cubicBezTo>
                  <a:cubicBezTo>
                    <a:pt x="566" y="283"/>
                    <a:pt x="561" y="351"/>
                    <a:pt x="507" y="419"/>
                  </a:cubicBezTo>
                  <a:cubicBezTo>
                    <a:pt x="508" y="417"/>
                    <a:pt x="509" y="415"/>
                    <a:pt x="510" y="413"/>
                  </a:cubicBezTo>
                  <a:cubicBezTo>
                    <a:pt x="545" y="346"/>
                    <a:pt x="550" y="314"/>
                    <a:pt x="552" y="271"/>
                  </a:cubicBezTo>
                  <a:cubicBezTo>
                    <a:pt x="555" y="221"/>
                    <a:pt x="550" y="190"/>
                    <a:pt x="535" y="149"/>
                  </a:cubicBezTo>
                  <a:cubicBezTo>
                    <a:pt x="521" y="107"/>
                    <a:pt x="487" y="45"/>
                    <a:pt x="487" y="45"/>
                  </a:cubicBezTo>
                  <a:cubicBezTo>
                    <a:pt x="455" y="63"/>
                    <a:pt x="455" y="63"/>
                    <a:pt x="455" y="63"/>
                  </a:cubicBezTo>
                  <a:cubicBezTo>
                    <a:pt x="455" y="63"/>
                    <a:pt x="480" y="96"/>
                    <a:pt x="498" y="134"/>
                  </a:cubicBezTo>
                  <a:cubicBezTo>
                    <a:pt x="514" y="166"/>
                    <a:pt x="544" y="229"/>
                    <a:pt x="531" y="315"/>
                  </a:cubicBezTo>
                  <a:cubicBezTo>
                    <a:pt x="527" y="234"/>
                    <a:pt x="516" y="202"/>
                    <a:pt x="496" y="163"/>
                  </a:cubicBezTo>
                  <a:cubicBezTo>
                    <a:pt x="473" y="118"/>
                    <a:pt x="453" y="94"/>
                    <a:pt x="420" y="65"/>
                  </a:cubicBezTo>
                  <a:cubicBezTo>
                    <a:pt x="386" y="36"/>
                    <a:pt x="327" y="0"/>
                    <a:pt x="327" y="0"/>
                  </a:cubicBezTo>
                  <a:cubicBezTo>
                    <a:pt x="308" y="32"/>
                    <a:pt x="308" y="32"/>
                    <a:pt x="308" y="32"/>
                  </a:cubicBezTo>
                  <a:cubicBezTo>
                    <a:pt x="308" y="32"/>
                    <a:pt x="346" y="48"/>
                    <a:pt x="381" y="71"/>
                  </a:cubicBezTo>
                  <a:cubicBezTo>
                    <a:pt x="410" y="91"/>
                    <a:pt x="468" y="131"/>
                    <a:pt x="499" y="212"/>
                  </a:cubicBezTo>
                  <a:cubicBezTo>
                    <a:pt x="499" y="212"/>
                    <a:pt x="498" y="211"/>
                    <a:pt x="498" y="210"/>
                  </a:cubicBezTo>
                  <a:cubicBezTo>
                    <a:pt x="497" y="208"/>
                    <a:pt x="496" y="207"/>
                    <a:pt x="495" y="205"/>
                  </a:cubicBezTo>
                  <a:cubicBezTo>
                    <a:pt x="454" y="142"/>
                    <a:pt x="429" y="121"/>
                    <a:pt x="393" y="98"/>
                  </a:cubicBezTo>
                  <a:cubicBezTo>
                    <a:pt x="351" y="70"/>
                    <a:pt x="322" y="59"/>
                    <a:pt x="278" y="51"/>
                  </a:cubicBezTo>
                  <a:cubicBezTo>
                    <a:pt x="235" y="43"/>
                    <a:pt x="165" y="41"/>
                    <a:pt x="165" y="41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65" y="78"/>
                    <a:pt x="206" y="73"/>
                    <a:pt x="247" y="76"/>
                  </a:cubicBezTo>
                  <a:cubicBezTo>
                    <a:pt x="282" y="79"/>
                    <a:pt x="352" y="84"/>
                    <a:pt x="420" y="138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348" y="101"/>
                    <a:pt x="315" y="95"/>
                    <a:pt x="271" y="92"/>
                  </a:cubicBezTo>
                  <a:cubicBezTo>
                    <a:pt x="221" y="90"/>
                    <a:pt x="190" y="95"/>
                    <a:pt x="148" y="110"/>
                  </a:cubicBezTo>
                  <a:cubicBezTo>
                    <a:pt x="107" y="124"/>
                    <a:pt x="45" y="157"/>
                    <a:pt x="45" y="157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3" y="189"/>
                    <a:pt x="96" y="165"/>
                    <a:pt x="134" y="146"/>
                  </a:cubicBezTo>
                  <a:cubicBezTo>
                    <a:pt x="166" y="131"/>
                    <a:pt x="229" y="101"/>
                    <a:pt x="316" y="114"/>
                  </a:cubicBezTo>
                  <a:cubicBezTo>
                    <a:pt x="311" y="115"/>
                    <a:pt x="305" y="115"/>
                    <a:pt x="300" y="115"/>
                  </a:cubicBezTo>
                  <a:cubicBezTo>
                    <a:pt x="230" y="119"/>
                    <a:pt x="200" y="130"/>
                    <a:pt x="163" y="149"/>
                  </a:cubicBezTo>
                  <a:cubicBezTo>
                    <a:pt x="118" y="172"/>
                    <a:pt x="94" y="192"/>
                    <a:pt x="66" y="225"/>
                  </a:cubicBezTo>
                  <a:cubicBezTo>
                    <a:pt x="37" y="259"/>
                    <a:pt x="0" y="318"/>
                    <a:pt x="0" y="318"/>
                  </a:cubicBezTo>
                  <a:cubicBezTo>
                    <a:pt x="32" y="337"/>
                    <a:pt x="32" y="337"/>
                    <a:pt x="32" y="337"/>
                  </a:cubicBezTo>
                  <a:cubicBezTo>
                    <a:pt x="32" y="337"/>
                    <a:pt x="48" y="299"/>
                    <a:pt x="72" y="264"/>
                  </a:cubicBezTo>
                  <a:cubicBezTo>
                    <a:pt x="91" y="236"/>
                    <a:pt x="130" y="179"/>
                    <a:pt x="211" y="147"/>
                  </a:cubicBezTo>
                  <a:cubicBezTo>
                    <a:pt x="208" y="149"/>
                    <a:pt x="204" y="151"/>
                    <a:pt x="201" y="153"/>
                  </a:cubicBezTo>
                  <a:cubicBezTo>
                    <a:pt x="141" y="193"/>
                    <a:pt x="120" y="217"/>
                    <a:pt x="98" y="252"/>
                  </a:cubicBezTo>
                  <a:cubicBezTo>
                    <a:pt x="70" y="295"/>
                    <a:pt x="59" y="324"/>
                    <a:pt x="51" y="367"/>
                  </a:cubicBezTo>
                  <a:cubicBezTo>
                    <a:pt x="43" y="410"/>
                    <a:pt x="41" y="480"/>
                    <a:pt x="41" y="480"/>
                  </a:cubicBezTo>
                  <a:cubicBezTo>
                    <a:pt x="78" y="481"/>
                    <a:pt x="78" y="481"/>
                    <a:pt x="78" y="481"/>
                  </a:cubicBezTo>
                  <a:cubicBezTo>
                    <a:pt x="78" y="481"/>
                    <a:pt x="73" y="440"/>
                    <a:pt x="76" y="398"/>
                  </a:cubicBezTo>
                  <a:cubicBezTo>
                    <a:pt x="79" y="363"/>
                    <a:pt x="84" y="294"/>
                    <a:pt x="137" y="226"/>
                  </a:cubicBezTo>
                  <a:cubicBezTo>
                    <a:pt x="137" y="227"/>
                    <a:pt x="137" y="228"/>
                    <a:pt x="136" y="229"/>
                  </a:cubicBezTo>
                  <a:cubicBezTo>
                    <a:pt x="100" y="298"/>
                    <a:pt x="94" y="331"/>
                    <a:pt x="92" y="374"/>
                  </a:cubicBezTo>
                  <a:cubicBezTo>
                    <a:pt x="90" y="425"/>
                    <a:pt x="95" y="455"/>
                    <a:pt x="109" y="497"/>
                  </a:cubicBezTo>
                  <a:cubicBezTo>
                    <a:pt x="124" y="539"/>
                    <a:pt x="157" y="600"/>
                    <a:pt x="157" y="600"/>
                  </a:cubicBezTo>
                  <a:cubicBezTo>
                    <a:pt x="189" y="582"/>
                    <a:pt x="189" y="582"/>
                    <a:pt x="189" y="582"/>
                  </a:cubicBezTo>
                  <a:cubicBezTo>
                    <a:pt x="189" y="582"/>
                    <a:pt x="164" y="549"/>
                    <a:pt x="146" y="511"/>
                  </a:cubicBezTo>
                  <a:cubicBezTo>
                    <a:pt x="131" y="480"/>
                    <a:pt x="101" y="417"/>
                    <a:pt x="114" y="331"/>
                  </a:cubicBezTo>
                  <a:cubicBezTo>
                    <a:pt x="117" y="412"/>
                    <a:pt x="129" y="444"/>
                    <a:pt x="149" y="483"/>
                  </a:cubicBezTo>
                  <a:cubicBezTo>
                    <a:pt x="172" y="528"/>
                    <a:pt x="191" y="551"/>
                    <a:pt x="225" y="580"/>
                  </a:cubicBezTo>
                  <a:cubicBezTo>
                    <a:pt x="258" y="609"/>
                    <a:pt x="318" y="646"/>
                    <a:pt x="318" y="646"/>
                  </a:cubicBezTo>
                  <a:cubicBezTo>
                    <a:pt x="336" y="614"/>
                    <a:pt x="336" y="614"/>
                    <a:pt x="336" y="614"/>
                  </a:cubicBezTo>
                  <a:cubicBezTo>
                    <a:pt x="336" y="614"/>
                    <a:pt x="299" y="598"/>
                    <a:pt x="264" y="574"/>
                  </a:cubicBezTo>
                  <a:cubicBezTo>
                    <a:pt x="235" y="554"/>
                    <a:pt x="177" y="515"/>
                    <a:pt x="145" y="433"/>
                  </a:cubicBezTo>
                  <a:cubicBezTo>
                    <a:pt x="189" y="502"/>
                    <a:pt x="215" y="524"/>
                    <a:pt x="252" y="548"/>
                  </a:cubicBezTo>
                  <a:cubicBezTo>
                    <a:pt x="294" y="575"/>
                    <a:pt x="323" y="586"/>
                    <a:pt x="366" y="594"/>
                  </a:cubicBezTo>
                  <a:cubicBezTo>
                    <a:pt x="410" y="602"/>
                    <a:pt x="480" y="604"/>
                    <a:pt x="480" y="604"/>
                  </a:cubicBezTo>
                  <a:cubicBezTo>
                    <a:pt x="480" y="568"/>
                    <a:pt x="480" y="568"/>
                    <a:pt x="480" y="568"/>
                  </a:cubicBezTo>
                  <a:cubicBezTo>
                    <a:pt x="480" y="568"/>
                    <a:pt x="439" y="573"/>
                    <a:pt x="397" y="569"/>
                  </a:cubicBezTo>
                  <a:cubicBezTo>
                    <a:pt x="362" y="567"/>
                    <a:pt x="293" y="562"/>
                    <a:pt x="225" y="507"/>
                  </a:cubicBezTo>
                  <a:cubicBezTo>
                    <a:pt x="297" y="545"/>
                    <a:pt x="330" y="551"/>
                    <a:pt x="374" y="553"/>
                  </a:cubicBezTo>
                  <a:cubicBezTo>
                    <a:pt x="424" y="556"/>
                    <a:pt x="454" y="550"/>
                    <a:pt x="496" y="536"/>
                  </a:cubicBezTo>
                  <a:cubicBezTo>
                    <a:pt x="538" y="521"/>
                    <a:pt x="599" y="488"/>
                    <a:pt x="599" y="488"/>
                  </a:cubicBezTo>
                  <a:cubicBezTo>
                    <a:pt x="581" y="456"/>
                    <a:pt x="581" y="456"/>
                    <a:pt x="581" y="456"/>
                  </a:cubicBezTo>
                  <a:cubicBezTo>
                    <a:pt x="581" y="456"/>
                    <a:pt x="548" y="481"/>
                    <a:pt x="511" y="499"/>
                  </a:cubicBezTo>
                  <a:close/>
                  <a:moveTo>
                    <a:pt x="134" y="323"/>
                  </a:moveTo>
                  <a:cubicBezTo>
                    <a:pt x="134" y="218"/>
                    <a:pt x="218" y="134"/>
                    <a:pt x="322" y="134"/>
                  </a:cubicBezTo>
                  <a:cubicBezTo>
                    <a:pt x="427" y="134"/>
                    <a:pt x="511" y="218"/>
                    <a:pt x="511" y="323"/>
                  </a:cubicBezTo>
                  <a:cubicBezTo>
                    <a:pt x="511" y="427"/>
                    <a:pt x="427" y="511"/>
                    <a:pt x="322" y="511"/>
                  </a:cubicBezTo>
                  <a:cubicBezTo>
                    <a:pt x="218" y="511"/>
                    <a:pt x="134" y="427"/>
                    <a:pt x="134" y="32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9"/>
            <p:cNvSpPr>
              <a:spLocks noEditPoints="1"/>
            </p:cNvSpPr>
            <p:nvPr userDrawn="1"/>
          </p:nvSpPr>
          <p:spPr bwMode="auto">
            <a:xfrm>
              <a:off x="4201766" y="-6568800"/>
              <a:ext cx="1255713" cy="1258888"/>
            </a:xfrm>
            <a:custGeom>
              <a:avLst/>
              <a:gdLst>
                <a:gd name="T0" fmla="*/ 201 w 335"/>
                <a:gd name="T1" fmla="*/ 159 h 335"/>
                <a:gd name="T2" fmla="*/ 201 w 335"/>
                <a:gd name="T3" fmla="*/ 159 h 335"/>
                <a:gd name="T4" fmla="*/ 201 w 335"/>
                <a:gd name="T5" fmla="*/ 158 h 335"/>
                <a:gd name="T6" fmla="*/ 312 w 335"/>
                <a:gd name="T7" fmla="*/ 84 h 335"/>
                <a:gd name="T8" fmla="*/ 192 w 335"/>
                <a:gd name="T9" fmla="*/ 143 h 335"/>
                <a:gd name="T10" fmla="*/ 192 w 335"/>
                <a:gd name="T11" fmla="*/ 143 h 335"/>
                <a:gd name="T12" fmla="*/ 192 w 335"/>
                <a:gd name="T13" fmla="*/ 143 h 335"/>
                <a:gd name="T14" fmla="*/ 251 w 335"/>
                <a:gd name="T15" fmla="*/ 23 h 335"/>
                <a:gd name="T16" fmla="*/ 177 w 335"/>
                <a:gd name="T17" fmla="*/ 134 h 335"/>
                <a:gd name="T18" fmla="*/ 176 w 335"/>
                <a:gd name="T19" fmla="*/ 134 h 335"/>
                <a:gd name="T20" fmla="*/ 172 w 335"/>
                <a:gd name="T21" fmla="*/ 5 h 335"/>
                <a:gd name="T22" fmla="*/ 162 w 335"/>
                <a:gd name="T23" fmla="*/ 5 h 335"/>
                <a:gd name="T24" fmla="*/ 159 w 335"/>
                <a:gd name="T25" fmla="*/ 134 h 335"/>
                <a:gd name="T26" fmla="*/ 158 w 335"/>
                <a:gd name="T27" fmla="*/ 134 h 335"/>
                <a:gd name="T28" fmla="*/ 84 w 335"/>
                <a:gd name="T29" fmla="*/ 23 h 335"/>
                <a:gd name="T30" fmla="*/ 143 w 335"/>
                <a:gd name="T31" fmla="*/ 143 h 335"/>
                <a:gd name="T32" fmla="*/ 143 w 335"/>
                <a:gd name="T33" fmla="*/ 143 h 335"/>
                <a:gd name="T34" fmla="*/ 29 w 335"/>
                <a:gd name="T35" fmla="*/ 82 h 335"/>
                <a:gd name="T36" fmla="*/ 24 w 335"/>
                <a:gd name="T37" fmla="*/ 91 h 335"/>
                <a:gd name="T38" fmla="*/ 134 w 335"/>
                <a:gd name="T39" fmla="*/ 159 h 335"/>
                <a:gd name="T40" fmla="*/ 134 w 335"/>
                <a:gd name="T41" fmla="*/ 159 h 335"/>
                <a:gd name="T42" fmla="*/ 0 w 335"/>
                <a:gd name="T43" fmla="*/ 168 h 335"/>
                <a:gd name="T44" fmla="*/ 134 w 335"/>
                <a:gd name="T45" fmla="*/ 177 h 335"/>
                <a:gd name="T46" fmla="*/ 134 w 335"/>
                <a:gd name="T47" fmla="*/ 177 h 335"/>
                <a:gd name="T48" fmla="*/ 24 w 335"/>
                <a:gd name="T49" fmla="*/ 245 h 335"/>
                <a:gd name="T50" fmla="*/ 27 w 335"/>
                <a:gd name="T51" fmla="*/ 254 h 335"/>
                <a:gd name="T52" fmla="*/ 143 w 335"/>
                <a:gd name="T53" fmla="*/ 192 h 335"/>
                <a:gd name="T54" fmla="*/ 143 w 335"/>
                <a:gd name="T55" fmla="*/ 192 h 335"/>
                <a:gd name="T56" fmla="*/ 82 w 335"/>
                <a:gd name="T57" fmla="*/ 306 h 335"/>
                <a:gd name="T58" fmla="*/ 86 w 335"/>
                <a:gd name="T59" fmla="*/ 313 h 335"/>
                <a:gd name="T60" fmla="*/ 158 w 335"/>
                <a:gd name="T61" fmla="*/ 201 h 335"/>
                <a:gd name="T62" fmla="*/ 159 w 335"/>
                <a:gd name="T63" fmla="*/ 201 h 335"/>
                <a:gd name="T64" fmla="*/ 159 w 335"/>
                <a:gd name="T65" fmla="*/ 202 h 335"/>
                <a:gd name="T66" fmla="*/ 167 w 335"/>
                <a:gd name="T67" fmla="*/ 335 h 335"/>
                <a:gd name="T68" fmla="*/ 176 w 335"/>
                <a:gd name="T69" fmla="*/ 202 h 335"/>
                <a:gd name="T70" fmla="*/ 177 w 335"/>
                <a:gd name="T71" fmla="*/ 201 h 335"/>
                <a:gd name="T72" fmla="*/ 177 w 335"/>
                <a:gd name="T73" fmla="*/ 202 h 335"/>
                <a:gd name="T74" fmla="*/ 249 w 335"/>
                <a:gd name="T75" fmla="*/ 313 h 335"/>
                <a:gd name="T76" fmla="*/ 253 w 335"/>
                <a:gd name="T77" fmla="*/ 306 h 335"/>
                <a:gd name="T78" fmla="*/ 192 w 335"/>
                <a:gd name="T79" fmla="*/ 192 h 335"/>
                <a:gd name="T80" fmla="*/ 192 w 335"/>
                <a:gd name="T81" fmla="*/ 192 h 335"/>
                <a:gd name="T82" fmla="*/ 306 w 335"/>
                <a:gd name="T83" fmla="*/ 253 h 335"/>
                <a:gd name="T84" fmla="*/ 312 w 335"/>
                <a:gd name="T85" fmla="*/ 251 h 335"/>
                <a:gd name="T86" fmla="*/ 201 w 335"/>
                <a:gd name="T87" fmla="*/ 177 h 335"/>
                <a:gd name="T88" fmla="*/ 201 w 335"/>
                <a:gd name="T89" fmla="*/ 177 h 335"/>
                <a:gd name="T90" fmla="*/ 202 w 335"/>
                <a:gd name="T91" fmla="*/ 177 h 335"/>
                <a:gd name="T92" fmla="*/ 335 w 335"/>
                <a:gd name="T93" fmla="*/ 168 h 335"/>
                <a:gd name="T94" fmla="*/ 167 w 335"/>
                <a:gd name="T95" fmla="*/ 189 h 335"/>
                <a:gd name="T96" fmla="*/ 167 w 335"/>
                <a:gd name="T97" fmla="*/ 146 h 335"/>
                <a:gd name="T98" fmla="*/ 167 w 335"/>
                <a:gd name="T99" fmla="*/ 189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" h="335">
                  <a:moveTo>
                    <a:pt x="330" y="163"/>
                  </a:move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311" y="91"/>
                    <a:pt x="311" y="91"/>
                    <a:pt x="311" y="91"/>
                  </a:cubicBezTo>
                  <a:cubicBezTo>
                    <a:pt x="313" y="89"/>
                    <a:pt x="314" y="86"/>
                    <a:pt x="312" y="84"/>
                  </a:cubicBezTo>
                  <a:cubicBezTo>
                    <a:pt x="311" y="82"/>
                    <a:pt x="308" y="81"/>
                    <a:pt x="306" y="82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192" y="143"/>
                    <a:pt x="192" y="143"/>
                    <a:pt x="192" y="143"/>
                  </a:cubicBezTo>
                  <a:cubicBezTo>
                    <a:pt x="253" y="30"/>
                    <a:pt x="253" y="30"/>
                    <a:pt x="253" y="30"/>
                  </a:cubicBezTo>
                  <a:cubicBezTo>
                    <a:pt x="254" y="27"/>
                    <a:pt x="253" y="24"/>
                    <a:pt x="251" y="23"/>
                  </a:cubicBezTo>
                  <a:cubicBezTo>
                    <a:pt x="249" y="21"/>
                    <a:pt x="246" y="22"/>
                    <a:pt x="244" y="25"/>
                  </a:cubicBezTo>
                  <a:cubicBezTo>
                    <a:pt x="177" y="134"/>
                    <a:pt x="177" y="134"/>
                    <a:pt x="177" y="134"/>
                  </a:cubicBezTo>
                  <a:cubicBezTo>
                    <a:pt x="177" y="134"/>
                    <a:pt x="177" y="134"/>
                    <a:pt x="177" y="134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2" y="5"/>
                    <a:pt x="172" y="5"/>
                    <a:pt x="172" y="5"/>
                  </a:cubicBezTo>
                  <a:cubicBezTo>
                    <a:pt x="172" y="3"/>
                    <a:pt x="170" y="0"/>
                    <a:pt x="167" y="0"/>
                  </a:cubicBezTo>
                  <a:cubicBezTo>
                    <a:pt x="165" y="0"/>
                    <a:pt x="163" y="3"/>
                    <a:pt x="162" y="5"/>
                  </a:cubicBezTo>
                  <a:cubicBezTo>
                    <a:pt x="159" y="134"/>
                    <a:pt x="159" y="134"/>
                    <a:pt x="159" y="134"/>
                  </a:cubicBezTo>
                  <a:cubicBezTo>
                    <a:pt x="159" y="134"/>
                    <a:pt x="159" y="134"/>
                    <a:pt x="159" y="134"/>
                  </a:cubicBezTo>
                  <a:cubicBezTo>
                    <a:pt x="159" y="134"/>
                    <a:pt x="158" y="134"/>
                    <a:pt x="158" y="134"/>
                  </a:cubicBezTo>
                  <a:cubicBezTo>
                    <a:pt x="158" y="134"/>
                    <a:pt x="158" y="134"/>
                    <a:pt x="158" y="134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6" y="21"/>
                    <a:pt x="84" y="23"/>
                  </a:cubicBezTo>
                  <a:cubicBezTo>
                    <a:pt x="81" y="24"/>
                    <a:pt x="81" y="27"/>
                    <a:pt x="82" y="30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7" y="81"/>
                    <a:pt x="24" y="82"/>
                    <a:pt x="22" y="84"/>
                  </a:cubicBezTo>
                  <a:cubicBezTo>
                    <a:pt x="21" y="86"/>
                    <a:pt x="22" y="89"/>
                    <a:pt x="24" y="91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134" y="159"/>
                    <a:pt x="134" y="159"/>
                    <a:pt x="134" y="159"/>
                  </a:cubicBezTo>
                  <a:cubicBezTo>
                    <a:pt x="5" y="163"/>
                    <a:pt x="5" y="163"/>
                    <a:pt x="5" y="163"/>
                  </a:cubicBezTo>
                  <a:cubicBezTo>
                    <a:pt x="2" y="163"/>
                    <a:pt x="0" y="165"/>
                    <a:pt x="0" y="168"/>
                  </a:cubicBezTo>
                  <a:cubicBezTo>
                    <a:pt x="0" y="170"/>
                    <a:pt x="2" y="173"/>
                    <a:pt x="5" y="173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2" y="246"/>
                    <a:pt x="21" y="249"/>
                    <a:pt x="23" y="251"/>
                  </a:cubicBezTo>
                  <a:cubicBezTo>
                    <a:pt x="23" y="253"/>
                    <a:pt x="25" y="254"/>
                    <a:pt x="27" y="254"/>
                  </a:cubicBezTo>
                  <a:cubicBezTo>
                    <a:pt x="28" y="254"/>
                    <a:pt x="28" y="254"/>
                    <a:pt x="29" y="253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3" y="192"/>
                    <a:pt x="143" y="192"/>
                    <a:pt x="143" y="192"/>
                  </a:cubicBezTo>
                  <a:cubicBezTo>
                    <a:pt x="143" y="193"/>
                    <a:pt x="143" y="193"/>
                    <a:pt x="143" y="193"/>
                  </a:cubicBezTo>
                  <a:cubicBezTo>
                    <a:pt x="82" y="306"/>
                    <a:pt x="82" y="306"/>
                    <a:pt x="82" y="306"/>
                  </a:cubicBezTo>
                  <a:cubicBezTo>
                    <a:pt x="81" y="308"/>
                    <a:pt x="81" y="311"/>
                    <a:pt x="84" y="313"/>
                  </a:cubicBezTo>
                  <a:cubicBezTo>
                    <a:pt x="85" y="313"/>
                    <a:pt x="85" y="313"/>
                    <a:pt x="86" y="313"/>
                  </a:cubicBezTo>
                  <a:cubicBezTo>
                    <a:pt x="88" y="313"/>
                    <a:pt x="90" y="313"/>
                    <a:pt x="91" y="311"/>
                  </a:cubicBezTo>
                  <a:cubicBezTo>
                    <a:pt x="158" y="201"/>
                    <a:pt x="158" y="201"/>
                    <a:pt x="158" y="201"/>
                  </a:cubicBezTo>
                  <a:cubicBezTo>
                    <a:pt x="158" y="201"/>
                    <a:pt x="158" y="201"/>
                    <a:pt x="158" y="201"/>
                  </a:cubicBezTo>
                  <a:cubicBezTo>
                    <a:pt x="158" y="201"/>
                    <a:pt x="159" y="201"/>
                    <a:pt x="159" y="201"/>
                  </a:cubicBezTo>
                  <a:cubicBezTo>
                    <a:pt x="159" y="202"/>
                    <a:pt x="159" y="202"/>
                    <a:pt x="159" y="202"/>
                  </a:cubicBezTo>
                  <a:cubicBezTo>
                    <a:pt x="159" y="202"/>
                    <a:pt x="159" y="202"/>
                    <a:pt x="159" y="202"/>
                  </a:cubicBezTo>
                  <a:cubicBezTo>
                    <a:pt x="162" y="330"/>
                    <a:pt x="162" y="330"/>
                    <a:pt x="162" y="330"/>
                  </a:cubicBezTo>
                  <a:cubicBezTo>
                    <a:pt x="163" y="333"/>
                    <a:pt x="165" y="335"/>
                    <a:pt x="167" y="335"/>
                  </a:cubicBezTo>
                  <a:cubicBezTo>
                    <a:pt x="170" y="335"/>
                    <a:pt x="172" y="333"/>
                    <a:pt x="172" y="330"/>
                  </a:cubicBezTo>
                  <a:cubicBezTo>
                    <a:pt x="176" y="202"/>
                    <a:pt x="176" y="202"/>
                    <a:pt x="176" y="202"/>
                  </a:cubicBezTo>
                  <a:cubicBezTo>
                    <a:pt x="176" y="201"/>
                    <a:pt x="176" y="201"/>
                    <a:pt x="176" y="201"/>
                  </a:cubicBezTo>
                  <a:cubicBezTo>
                    <a:pt x="176" y="201"/>
                    <a:pt x="176" y="201"/>
                    <a:pt x="177" y="201"/>
                  </a:cubicBezTo>
                  <a:cubicBezTo>
                    <a:pt x="177" y="202"/>
                    <a:pt x="177" y="202"/>
                    <a:pt x="177" y="202"/>
                  </a:cubicBezTo>
                  <a:cubicBezTo>
                    <a:pt x="177" y="202"/>
                    <a:pt x="177" y="202"/>
                    <a:pt x="177" y="202"/>
                  </a:cubicBezTo>
                  <a:cubicBezTo>
                    <a:pt x="244" y="311"/>
                    <a:pt x="244" y="311"/>
                    <a:pt x="244" y="311"/>
                  </a:cubicBezTo>
                  <a:cubicBezTo>
                    <a:pt x="245" y="313"/>
                    <a:pt x="247" y="313"/>
                    <a:pt x="249" y="313"/>
                  </a:cubicBezTo>
                  <a:cubicBezTo>
                    <a:pt x="249" y="313"/>
                    <a:pt x="250" y="313"/>
                    <a:pt x="251" y="313"/>
                  </a:cubicBezTo>
                  <a:cubicBezTo>
                    <a:pt x="253" y="311"/>
                    <a:pt x="254" y="308"/>
                    <a:pt x="253" y="306"/>
                  </a:cubicBezTo>
                  <a:cubicBezTo>
                    <a:pt x="192" y="193"/>
                    <a:pt x="192" y="193"/>
                    <a:pt x="192" y="193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3" y="192"/>
                    <a:pt x="193" y="192"/>
                  </a:cubicBezTo>
                  <a:cubicBezTo>
                    <a:pt x="306" y="253"/>
                    <a:pt x="306" y="253"/>
                    <a:pt x="306" y="253"/>
                  </a:cubicBezTo>
                  <a:cubicBezTo>
                    <a:pt x="306" y="254"/>
                    <a:pt x="307" y="254"/>
                    <a:pt x="308" y="254"/>
                  </a:cubicBezTo>
                  <a:cubicBezTo>
                    <a:pt x="310" y="254"/>
                    <a:pt x="311" y="253"/>
                    <a:pt x="312" y="251"/>
                  </a:cubicBezTo>
                  <a:cubicBezTo>
                    <a:pt x="314" y="249"/>
                    <a:pt x="313" y="246"/>
                    <a:pt x="311" y="245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1" y="177"/>
                  </a:cubicBezTo>
                  <a:cubicBezTo>
                    <a:pt x="201" y="177"/>
                    <a:pt x="201" y="177"/>
                    <a:pt x="202" y="177"/>
                  </a:cubicBezTo>
                  <a:cubicBezTo>
                    <a:pt x="330" y="173"/>
                    <a:pt x="330" y="173"/>
                    <a:pt x="330" y="173"/>
                  </a:cubicBezTo>
                  <a:cubicBezTo>
                    <a:pt x="333" y="173"/>
                    <a:pt x="335" y="170"/>
                    <a:pt x="335" y="168"/>
                  </a:cubicBezTo>
                  <a:cubicBezTo>
                    <a:pt x="335" y="165"/>
                    <a:pt x="333" y="163"/>
                    <a:pt x="330" y="163"/>
                  </a:cubicBezTo>
                  <a:close/>
                  <a:moveTo>
                    <a:pt x="167" y="189"/>
                  </a:moveTo>
                  <a:cubicBezTo>
                    <a:pt x="156" y="189"/>
                    <a:pt x="146" y="180"/>
                    <a:pt x="146" y="168"/>
                  </a:cubicBezTo>
                  <a:cubicBezTo>
                    <a:pt x="146" y="156"/>
                    <a:pt x="156" y="146"/>
                    <a:pt x="167" y="146"/>
                  </a:cubicBezTo>
                  <a:cubicBezTo>
                    <a:pt x="179" y="146"/>
                    <a:pt x="189" y="156"/>
                    <a:pt x="189" y="168"/>
                  </a:cubicBezTo>
                  <a:cubicBezTo>
                    <a:pt x="189" y="180"/>
                    <a:pt x="179" y="189"/>
                    <a:pt x="167" y="18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778" y="169922"/>
            <a:ext cx="2325970" cy="52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18053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8280400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/>
          <a:lstStyle>
            <a:lvl1pPr>
              <a:defRPr sz="135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9411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659312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1216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int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8280400" cy="4078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1849801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659312" y="1849801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822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615475"/>
            <a:ext cx="8280400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1475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text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659314" y="-2"/>
            <a:ext cx="4484687" cy="514350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615475"/>
            <a:ext cx="4053243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31801" y="361559"/>
            <a:ext cx="4053243" cy="25391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1151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text_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194198"/>
            <a:ext cx="4052888" cy="10772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659311" y="-2"/>
            <a:ext cx="2196000" cy="1439043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938575" y="-2"/>
            <a:ext cx="2196000" cy="295629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659311" y="3031331"/>
            <a:ext cx="4469673" cy="211217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4659311" y="1514871"/>
            <a:ext cx="2196000" cy="144142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31800" y="361559"/>
            <a:ext cx="4052888" cy="25391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615475"/>
            <a:ext cx="4052533" cy="207749"/>
          </a:xfrm>
        </p:spPr>
        <p:txBody>
          <a:bodyPr vert="horz" lIns="0" tIns="0" rIns="0" bIns="0" rtlCol="0">
            <a:spAutoFit/>
          </a:bodyPr>
          <a:lstStyle>
            <a:lvl1pPr>
              <a:defRPr lang="en-US" sz="1350" b="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4530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1.gi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theme" Target="../theme/theme2.xml"/><Relationship Id="rId17" Type="http://schemas.openxmlformats.org/officeDocument/2006/relationships/image" Target="../media/image4.png"/><Relationship Id="rId18" Type="http://schemas.openxmlformats.org/officeDocument/2006/relationships/image" Target="../media/image1.gif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1800" y="361559"/>
            <a:ext cx="8281126" cy="253916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055156"/>
            <a:ext cx="8281126" cy="108747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63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8" r:id="rId13"/>
    <p:sldLayoutId id="2147483707" r:id="rId14"/>
    <p:sldLayoutId id="2147483709" r:id="rId15"/>
    <p:sldLayoutId id="2147483710" r:id="rId16"/>
    <p:sldLayoutId id="2147483767" r:id="rId17"/>
    <p:sldLayoutId id="2147483765" r:id="rId18"/>
  </p:sldLayoutIdLst>
  <p:hf sldNum="0" hdr="0" dt="0"/>
  <p:txStyles>
    <p:titleStyle>
      <a:lvl1pPr algn="l" defTabSz="342900" rtl="0" eaLnBrk="1" latinLnBrk="0" hangingPunct="1">
        <a:spcBef>
          <a:spcPct val="0"/>
        </a:spcBef>
        <a:buNone/>
        <a:defRPr sz="165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ts val="0"/>
        </a:spcBef>
        <a:spcAft>
          <a:spcPts val="450"/>
        </a:spcAft>
        <a:buSzPct val="100000"/>
        <a:buFontTx/>
        <a:buNone/>
        <a:defRPr sz="12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342900" rtl="0" eaLnBrk="1" latinLnBrk="0" hangingPunct="1">
        <a:spcBef>
          <a:spcPts val="0"/>
        </a:spcBef>
        <a:spcAft>
          <a:spcPts val="450"/>
        </a:spcAft>
        <a:buSzPct val="100000"/>
        <a:buFontTx/>
        <a:buNone/>
        <a:defRPr sz="105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342900" rtl="0" eaLnBrk="1" latinLnBrk="0" hangingPunct="1">
        <a:spcBef>
          <a:spcPts val="0"/>
        </a:spcBef>
        <a:spcAft>
          <a:spcPts val="450"/>
        </a:spcAft>
        <a:buSzPct val="100000"/>
        <a:buFontTx/>
        <a:buNone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200025" indent="-200025" algn="l" defTabSz="342900" rtl="0" eaLnBrk="1" latinLnBrk="0" hangingPunct="1">
        <a:spcBef>
          <a:spcPts val="0"/>
        </a:spcBef>
        <a:spcAft>
          <a:spcPts val="450"/>
        </a:spcAft>
        <a:buSzPct val="100000"/>
        <a:buFontTx/>
        <a:buBlip>
          <a:blip r:embed="rId20"/>
        </a:buBlip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407194" indent="-207169" algn="l" defTabSz="342900" rtl="0" eaLnBrk="1" latinLnBrk="0" hangingPunct="1">
        <a:spcBef>
          <a:spcPts val="0"/>
        </a:spcBef>
        <a:spcAft>
          <a:spcPts val="450"/>
        </a:spcAft>
        <a:buClr>
          <a:schemeClr val="accent2"/>
        </a:buClr>
        <a:buSzPct val="100000"/>
        <a:buFont typeface="Arial" panose="020B0604020202020204" pitchFamily="34" charset="0"/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272" userDrawn="1">
          <p15:clr>
            <a:srgbClr val="F26B43"/>
          </p15:clr>
        </p15:guide>
        <p15:guide id="2" pos="5488" userDrawn="1">
          <p15:clr>
            <a:srgbClr val="F26B43"/>
          </p15:clr>
        </p15:guide>
        <p15:guide id="3" pos="2825" userDrawn="1">
          <p15:clr>
            <a:srgbClr val="F26B43"/>
          </p15:clr>
        </p15:guide>
        <p15:guide id="4" pos="2935" userDrawn="1">
          <p15:clr>
            <a:srgbClr val="F26B43"/>
          </p15:clr>
        </p15:guide>
        <p15:guide id="5" orient="horz" pos="378" userDrawn="1">
          <p15:clr>
            <a:srgbClr val="F26B43"/>
          </p15:clr>
        </p15:guide>
        <p15:guide id="6" orient="horz" pos="752" userDrawn="1">
          <p15:clr>
            <a:srgbClr val="F26B43"/>
          </p15:clr>
        </p15:guide>
        <p15:guide id="7" orient="horz" pos="1910" userDrawn="1">
          <p15:clr>
            <a:srgbClr val="F26B43"/>
          </p15:clr>
        </p15:guide>
        <p15:guide id="8" orient="horz" pos="29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1800" y="361559"/>
            <a:ext cx="8281126" cy="253916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457201" y="4894602"/>
            <a:ext cx="2800447" cy="9233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600" dirty="0">
                <a:solidFill>
                  <a:schemeClr val="accent4"/>
                </a:solidFill>
              </a:rPr>
              <a:t>© Copyright 2016 Oxford </a:t>
            </a:r>
            <a:r>
              <a:rPr lang="en-US" sz="600" dirty="0" err="1">
                <a:solidFill>
                  <a:schemeClr val="accent4"/>
                </a:solidFill>
              </a:rPr>
              <a:t>Nanopore</a:t>
            </a:r>
            <a:r>
              <a:rPr lang="en-US" sz="600" dirty="0">
                <a:solidFill>
                  <a:schemeClr val="accent4"/>
                </a:solidFill>
              </a:rPr>
              <a:t> Technologies  </a:t>
            </a:r>
            <a:r>
              <a:rPr lang="en-US" sz="600" dirty="0">
                <a:solidFill>
                  <a:schemeClr val="accent4"/>
                </a:solidFill>
                <a:sym typeface="Symbol" panose="05050102010706020507" pitchFamily="18" charset="2"/>
              </a:rPr>
              <a:t> </a:t>
            </a:r>
            <a:fld id="{C7FB2239-E152-4875-B9F4-26879965DA94}" type="slidenum">
              <a:rPr lang="en-GB" sz="600" smtClean="0">
                <a:solidFill>
                  <a:schemeClr val="accent4"/>
                </a:solidFill>
              </a:rPr>
              <a:pPr/>
              <a:t>‹#›</a:t>
            </a:fld>
            <a:endParaRPr lang="en-GB" sz="600" dirty="0">
              <a:solidFill>
                <a:schemeClr val="accent4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800" y="1055156"/>
            <a:ext cx="8281126" cy="108747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126" y="4816342"/>
            <a:ext cx="1323612" cy="23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4520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</p:sldLayoutIdLst>
  <p:hf sldNum="0" hdr="0" dt="0"/>
  <p:txStyles>
    <p:titleStyle>
      <a:lvl1pPr algn="l" defTabSz="342900" rtl="0" eaLnBrk="1" latinLnBrk="0" hangingPunct="1">
        <a:spcBef>
          <a:spcPct val="0"/>
        </a:spcBef>
        <a:buNone/>
        <a:defRPr sz="165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ts val="0"/>
        </a:spcBef>
        <a:spcAft>
          <a:spcPts val="450"/>
        </a:spcAft>
        <a:buSzPct val="100000"/>
        <a:buFontTx/>
        <a:buNone/>
        <a:defRPr sz="12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342900" rtl="0" eaLnBrk="1" latinLnBrk="0" hangingPunct="1">
        <a:spcBef>
          <a:spcPts val="0"/>
        </a:spcBef>
        <a:spcAft>
          <a:spcPts val="450"/>
        </a:spcAft>
        <a:buSzPct val="100000"/>
        <a:buFontTx/>
        <a:buNone/>
        <a:defRPr sz="105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342900" rtl="0" eaLnBrk="1" latinLnBrk="0" hangingPunct="1">
        <a:spcBef>
          <a:spcPts val="0"/>
        </a:spcBef>
        <a:spcAft>
          <a:spcPts val="450"/>
        </a:spcAft>
        <a:buSzPct val="100000"/>
        <a:buFontTx/>
        <a:buNone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200025" indent="-200025" algn="l" defTabSz="342900" rtl="0" eaLnBrk="1" latinLnBrk="0" hangingPunct="1">
        <a:spcBef>
          <a:spcPts val="0"/>
        </a:spcBef>
        <a:spcAft>
          <a:spcPts val="450"/>
        </a:spcAft>
        <a:buSzPct val="100000"/>
        <a:buFontTx/>
        <a:buBlip>
          <a:blip r:embed="rId18"/>
        </a:buBlip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407194" indent="-207169" algn="l" defTabSz="342900" rtl="0" eaLnBrk="1" latinLnBrk="0" hangingPunct="1">
        <a:spcBef>
          <a:spcPts val="0"/>
        </a:spcBef>
        <a:spcAft>
          <a:spcPts val="450"/>
        </a:spcAft>
        <a:buClr>
          <a:schemeClr val="accent2"/>
        </a:buClr>
        <a:buSzPct val="100000"/>
        <a:buFont typeface="Arial" panose="020B0604020202020204" pitchFamily="34" charset="0"/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272">
          <p15:clr>
            <a:srgbClr val="F26B43"/>
          </p15:clr>
        </p15:guide>
        <p15:guide id="2" pos="5488">
          <p15:clr>
            <a:srgbClr val="F26B43"/>
          </p15:clr>
        </p15:guide>
        <p15:guide id="3" pos="2825">
          <p15:clr>
            <a:srgbClr val="F26B43"/>
          </p15:clr>
        </p15:guide>
        <p15:guide id="4" pos="2935">
          <p15:clr>
            <a:srgbClr val="F26B43"/>
          </p15:clr>
        </p15:guide>
        <p15:guide id="5" orient="horz" pos="378">
          <p15:clr>
            <a:srgbClr val="F26B43"/>
          </p15:clr>
        </p15:guide>
        <p15:guide id="6" orient="horz" pos="752">
          <p15:clr>
            <a:srgbClr val="F26B43"/>
          </p15:clr>
        </p15:guide>
        <p15:guide id="7" orient="horz" pos="1910">
          <p15:clr>
            <a:srgbClr val="F26B43"/>
          </p15:clr>
        </p15:guide>
        <p15:guide id="8" orient="horz" pos="29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20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.gif"/><Relationship Id="rId5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2.png"/><Relationship Id="rId3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microsoft.com/office/2007/relationships/hdphoto" Target="../media/hdphoto1.wdp"/><Relationship Id="rId5" Type="http://schemas.openxmlformats.org/officeDocument/2006/relationships/image" Target="../media/image20.png"/><Relationship Id="rId6" Type="http://schemas.openxmlformats.org/officeDocument/2006/relationships/image" Target="../media/image1.gi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19.png"/><Relationship Id="rId5" Type="http://schemas.microsoft.com/office/2007/relationships/hdphoto" Target="../media/hdphoto2.wdp"/><Relationship Id="rId6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387" y="1194197"/>
            <a:ext cx="6730901" cy="830997"/>
          </a:xfrm>
        </p:spPr>
        <p:txBody>
          <a:bodyPr>
            <a:normAutofit/>
          </a:bodyPr>
          <a:lstStyle/>
          <a:p>
            <a:r>
              <a:rPr lang="en-GB" dirty="0" smtClean="0">
                <a:solidFill>
                  <a:srgbClr val="FFFF00"/>
                </a:solidFill>
              </a:rPr>
              <a:t>ZiBRA project: real-time sequencing of Zika virus in Brazil</a:t>
            </a:r>
            <a:endParaRPr lang="en-GB"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387" y="2067647"/>
            <a:ext cx="5351462" cy="807913"/>
          </a:xfrm>
        </p:spPr>
        <p:txBody>
          <a:bodyPr>
            <a:normAutofit/>
          </a:bodyPr>
          <a:lstStyle/>
          <a:p>
            <a:r>
              <a:rPr lang="en-GB" dirty="0" smtClean="0"/>
              <a:t>Nuno Rodrigues Faria, University of Oxford</a:t>
            </a:r>
          </a:p>
          <a:p>
            <a:r>
              <a:rPr lang="en-GB" dirty="0" smtClean="0"/>
              <a:t>with Josh Quick and Nick </a:t>
            </a:r>
            <a:r>
              <a:rPr lang="en-GB" dirty="0" err="1" smtClean="0"/>
              <a:t>Loman</a:t>
            </a:r>
            <a:r>
              <a:rPr lang="en-GB" dirty="0" smtClean="0"/>
              <a:t>, University of Birmingham </a:t>
            </a:r>
          </a:p>
          <a:p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26 May 2016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Round Diagonal Corner Rectangle 3"/>
          <p:cNvSpPr/>
          <p:nvPr/>
        </p:nvSpPr>
        <p:spPr>
          <a:xfrm>
            <a:off x="9343232" y="1"/>
            <a:ext cx="2124172" cy="3291829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t" anchorCtr="0"/>
          <a:lstStyle/>
          <a:p>
            <a:pPr defTabSz="755957">
              <a:spcAft>
                <a:spcPts val="450"/>
              </a:spcAft>
            </a:pPr>
            <a:r>
              <a:rPr lang="en-GB" sz="600" b="1" dirty="0">
                <a:solidFill>
                  <a:schemeClr val="tx1"/>
                </a:solidFill>
              </a:rPr>
              <a:t>REAPPLYING THE SLIDE LAYOUT</a:t>
            </a:r>
          </a:p>
          <a:p>
            <a:pPr marL="0" lvl="3" defTabSz="755957">
              <a:spcAft>
                <a:spcPts val="450"/>
              </a:spcAft>
            </a:pPr>
            <a:r>
              <a:rPr lang="en-NZ" sz="600" dirty="0">
                <a:solidFill>
                  <a:schemeClr val="tx1"/>
                </a:solidFill>
              </a:rPr>
              <a:t>Putting text into a placeholder not only ensures the text sits in the correct place and is formatted correctly, it also helps to update the page quickly and efficiently. </a:t>
            </a:r>
          </a:p>
          <a:p>
            <a:pPr marL="153554" lvl="3" indent="-153554" defTabSz="755957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NZ" sz="600" dirty="0">
                <a:solidFill>
                  <a:schemeClr val="tx1"/>
                </a:solidFill>
              </a:rPr>
              <a:t>Right click on any part of slide</a:t>
            </a:r>
          </a:p>
          <a:p>
            <a:pPr marL="153554" lvl="3" indent="-153554" defTabSz="755957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NZ" sz="600" dirty="0">
                <a:solidFill>
                  <a:schemeClr val="tx1"/>
                </a:solidFill>
              </a:rPr>
              <a:t>Click on ‘Layout’</a:t>
            </a:r>
          </a:p>
          <a:p>
            <a:pPr marL="153554" lvl="3" indent="-153554" defTabSz="755957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NZ" sz="600" dirty="0">
                <a:solidFill>
                  <a:schemeClr val="tx1"/>
                </a:solidFill>
              </a:rPr>
              <a:t>Select the layout you require</a:t>
            </a:r>
            <a:endParaRPr lang="en-GB" sz="600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1952" y="995837"/>
            <a:ext cx="1944216" cy="220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967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342292" y="3363838"/>
            <a:ext cx="9486292" cy="14401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International long-term collaboration</a:t>
            </a:r>
            <a:endParaRPr lang="en-US" i="1" dirty="0"/>
          </a:p>
        </p:txBody>
      </p:sp>
      <p:sp>
        <p:nvSpPr>
          <p:cNvPr id="15" name="Rectangle 14"/>
          <p:cNvSpPr/>
          <p:nvPr/>
        </p:nvSpPr>
        <p:spPr>
          <a:xfrm>
            <a:off x="539552" y="1899578"/>
            <a:ext cx="1903085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University of Birmingham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Nick </a:t>
            </a:r>
            <a:r>
              <a:rPr lang="en-US" sz="1100" dirty="0" err="1" smtClean="0">
                <a:solidFill>
                  <a:srgbClr val="232A30"/>
                </a:solidFill>
              </a:rPr>
              <a:t>Loman</a:t>
            </a:r>
            <a:r>
              <a:rPr lang="en-US" sz="1100" dirty="0" smtClean="0">
                <a:solidFill>
                  <a:srgbClr val="232A30"/>
                </a:solidFill>
              </a:rPr>
              <a:t> (PI)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Josh Quick</a:t>
            </a:r>
            <a:endParaRPr lang="en-US" sz="1100" dirty="0">
              <a:solidFill>
                <a:srgbClr val="232A30"/>
              </a:solidFill>
            </a:endParaRPr>
          </a:p>
        </p:txBody>
      </p:sp>
      <p:pic>
        <p:nvPicPr>
          <p:cNvPr id="22" name="Picture 21" descr="20160525_114851.jp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501"/>
                    </a14:imgEffect>
                    <a14:imgEffect>
                      <a14:saturation sat="143000"/>
                    </a14:imgEffect>
                    <a14:imgEffect>
                      <a14:brightnessContrast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90" t="12859" r="22460"/>
          <a:stretch/>
        </p:blipFill>
        <p:spPr>
          <a:xfrm rot="5400000">
            <a:off x="5885334" y="1886228"/>
            <a:ext cx="2885312" cy="25181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Rectangle 22"/>
          <p:cNvSpPr/>
          <p:nvPr/>
        </p:nvSpPr>
        <p:spPr>
          <a:xfrm>
            <a:off x="5996893" y="4157086"/>
            <a:ext cx="2607555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lang="en-US" sz="1100" dirty="0" smtClean="0">
                <a:solidFill>
                  <a:schemeClr val="bg1"/>
                </a:solidFill>
              </a:rPr>
              <a:t>24 May 2016 </a:t>
            </a:r>
          </a:p>
          <a:p>
            <a:pPr algn="r"/>
            <a:r>
              <a:rPr lang="en-US" sz="1100" dirty="0" smtClean="0">
                <a:solidFill>
                  <a:schemeClr val="bg1"/>
                </a:solidFill>
              </a:rPr>
              <a:t> Oxford </a:t>
            </a:r>
            <a:r>
              <a:rPr lang="en-US" sz="1100" dirty="0" err="1" smtClean="0">
                <a:solidFill>
                  <a:schemeClr val="bg1"/>
                </a:solidFill>
              </a:rPr>
              <a:t>Nanopore</a:t>
            </a:r>
            <a:r>
              <a:rPr lang="en-US" sz="1100" dirty="0" smtClean="0">
                <a:solidFill>
                  <a:schemeClr val="bg1"/>
                </a:solidFill>
              </a:rPr>
              <a:t> arrived at São Paulo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39552" y="2450381"/>
            <a:ext cx="168209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University of Oxford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Nuno Faria (Co-PI)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Oliver Pybus (Co-PI)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Paul </a:t>
            </a:r>
            <a:r>
              <a:rPr lang="en-US" sz="1100" dirty="0" err="1" smtClean="0">
                <a:solidFill>
                  <a:srgbClr val="232A30"/>
                </a:solidFill>
              </a:rPr>
              <a:t>Klenerman</a:t>
            </a:r>
            <a:r>
              <a:rPr lang="en-US" sz="1100" dirty="0" smtClean="0">
                <a:solidFill>
                  <a:srgbClr val="232A30"/>
                </a:solidFill>
              </a:rPr>
              <a:t> (Co-PI)</a:t>
            </a:r>
            <a:endParaRPr lang="en-US" sz="1100" dirty="0">
              <a:solidFill>
                <a:srgbClr val="232A3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39552" y="3220983"/>
            <a:ext cx="178348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University of Edinburgh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Andrew Rambaut (Co-PI)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9552" y="3653031"/>
            <a:ext cx="167383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Public Health England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Miles Carroll (Co-PI)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909670" y="1535762"/>
            <a:ext cx="189327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Instituto Evandro Chagas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Marcio </a:t>
            </a:r>
            <a:r>
              <a:rPr lang="en-US" sz="1100" dirty="0" err="1" smtClean="0">
                <a:solidFill>
                  <a:srgbClr val="232A30"/>
                </a:solidFill>
              </a:rPr>
              <a:t>Nunes</a:t>
            </a:r>
            <a:r>
              <a:rPr lang="en-US" sz="1100" dirty="0" smtClean="0">
                <a:solidFill>
                  <a:srgbClr val="232A30"/>
                </a:solidFill>
              </a:rPr>
              <a:t> (Co-PI)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Joao </a:t>
            </a:r>
            <a:r>
              <a:rPr lang="en-US" sz="1100" dirty="0" err="1" smtClean="0">
                <a:solidFill>
                  <a:srgbClr val="232A30"/>
                </a:solidFill>
              </a:rPr>
              <a:t>Vianez</a:t>
            </a:r>
            <a:endParaRPr lang="en-US" sz="1100" dirty="0" smtClean="0">
              <a:solidFill>
                <a:srgbClr val="232A30"/>
              </a:solidFill>
            </a:endParaRPr>
          </a:p>
          <a:p>
            <a:r>
              <a:rPr lang="en-US" sz="1100" dirty="0" smtClean="0">
                <a:solidFill>
                  <a:srgbClr val="232A30"/>
                </a:solidFill>
              </a:rPr>
              <a:t>Luciano Franco</a:t>
            </a:r>
          </a:p>
          <a:p>
            <a:r>
              <a:rPr lang="en-US" sz="1100" dirty="0" err="1" smtClean="0">
                <a:solidFill>
                  <a:srgbClr val="232A30"/>
                </a:solidFill>
              </a:rPr>
              <a:t>Sandro</a:t>
            </a:r>
            <a:r>
              <a:rPr lang="en-US" sz="1100" dirty="0" smtClean="0">
                <a:solidFill>
                  <a:srgbClr val="232A30"/>
                </a:solidFill>
              </a:rPr>
              <a:t> Patroca</a:t>
            </a:r>
          </a:p>
          <a:p>
            <a:r>
              <a:rPr lang="en-US" sz="1100" dirty="0" err="1" smtClean="0">
                <a:solidFill>
                  <a:srgbClr val="232A30"/>
                </a:solidFill>
              </a:rPr>
              <a:t>Poliana</a:t>
            </a:r>
            <a:r>
              <a:rPr lang="en-US" sz="1100" dirty="0" smtClean="0">
                <a:solidFill>
                  <a:srgbClr val="232A30"/>
                </a:solidFill>
              </a:rPr>
              <a:t> da Silva </a:t>
            </a:r>
            <a:r>
              <a:rPr lang="en-US" sz="1100" dirty="0" err="1" smtClean="0">
                <a:solidFill>
                  <a:srgbClr val="232A30"/>
                </a:solidFill>
              </a:rPr>
              <a:t>Lemos</a:t>
            </a:r>
            <a:endParaRPr lang="en-US" sz="1100" dirty="0" smtClean="0">
              <a:solidFill>
                <a:srgbClr val="232A3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909670" y="2666405"/>
            <a:ext cx="15645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err="1" smtClean="0">
                <a:solidFill>
                  <a:schemeClr val="tx2">
                    <a:lumMod val="75000"/>
                  </a:schemeClr>
                </a:solidFill>
              </a:rPr>
              <a:t>FioCruz</a:t>
            </a:r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 Bahia</a:t>
            </a:r>
          </a:p>
          <a:p>
            <a:r>
              <a:rPr lang="en-US" sz="1100" dirty="0" err="1" smtClean="0">
                <a:solidFill>
                  <a:srgbClr val="232A30"/>
                </a:solidFill>
              </a:rPr>
              <a:t>Luiz</a:t>
            </a:r>
            <a:r>
              <a:rPr lang="en-US" sz="1100" dirty="0" smtClean="0">
                <a:solidFill>
                  <a:srgbClr val="232A30"/>
                </a:solidFill>
              </a:rPr>
              <a:t> </a:t>
            </a:r>
            <a:r>
              <a:rPr lang="en-US" sz="1100" dirty="0" err="1" smtClean="0">
                <a:solidFill>
                  <a:srgbClr val="232A30"/>
                </a:solidFill>
              </a:rPr>
              <a:t>Alcantara</a:t>
            </a:r>
            <a:r>
              <a:rPr lang="en-US" sz="1100" dirty="0" smtClean="0">
                <a:solidFill>
                  <a:srgbClr val="232A30"/>
                </a:solidFill>
              </a:rPr>
              <a:t> (Co-PI)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Marta </a:t>
            </a:r>
            <a:r>
              <a:rPr lang="en-US" sz="1100" dirty="0" err="1" smtClean="0">
                <a:solidFill>
                  <a:srgbClr val="232A30"/>
                </a:solidFill>
              </a:rPr>
              <a:t>Giovanetti</a:t>
            </a:r>
            <a:endParaRPr lang="en-US" sz="1100" dirty="0" smtClean="0">
              <a:solidFill>
                <a:srgbClr val="232A30"/>
              </a:solidFill>
            </a:endParaRPr>
          </a:p>
          <a:p>
            <a:r>
              <a:rPr lang="en-US" sz="1100" dirty="0" smtClean="0">
                <a:solidFill>
                  <a:srgbClr val="232A30"/>
                </a:solidFill>
              </a:rPr>
              <a:t>Jacqueline de Jesus</a:t>
            </a:r>
            <a:endParaRPr lang="en-US" sz="1100" dirty="0">
              <a:solidFill>
                <a:srgbClr val="232A3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39552" y="4013071"/>
            <a:ext cx="154401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University of Sidney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Eddie Holmes (Co-PI)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39552" y="4445119"/>
            <a:ext cx="186461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University of Nottingham</a:t>
            </a:r>
          </a:p>
          <a:p>
            <a:r>
              <a:rPr lang="en-US" sz="1100" dirty="0">
                <a:solidFill>
                  <a:srgbClr val="000000"/>
                </a:solidFill>
              </a:rPr>
              <a:t>Matt </a:t>
            </a:r>
            <a:r>
              <a:rPr lang="en-US" sz="1100" dirty="0" smtClean="0">
                <a:solidFill>
                  <a:srgbClr val="000000"/>
                </a:solidFill>
              </a:rPr>
              <a:t>Loose </a:t>
            </a:r>
            <a:r>
              <a:rPr lang="en-US" sz="1100" dirty="0" smtClean="0">
                <a:solidFill>
                  <a:srgbClr val="232A30"/>
                </a:solidFill>
              </a:rPr>
              <a:t>(Co-PI)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909670" y="3361223"/>
            <a:ext cx="1797068" cy="9387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University of Sao Paulo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Ester Sabino (Co-PI)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Antonio Charlys da Costa</a:t>
            </a:r>
          </a:p>
          <a:p>
            <a:r>
              <a:rPr lang="en-US" sz="1100" dirty="0">
                <a:solidFill>
                  <a:srgbClr val="232A30"/>
                </a:solidFill>
              </a:rPr>
              <a:t>Ingra Morales</a:t>
            </a:r>
          </a:p>
          <a:p>
            <a:endParaRPr lang="en-US" sz="1100" dirty="0">
              <a:solidFill>
                <a:srgbClr val="232A3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909670" y="4085079"/>
            <a:ext cx="130532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Fred Hutchinson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Trevor Bedford</a:t>
            </a:r>
            <a:endParaRPr lang="en-US" sz="1100" dirty="0">
              <a:solidFill>
                <a:srgbClr val="232A3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9552" y="1214631"/>
            <a:ext cx="22191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rgbClr val="3366FF"/>
                </a:solidFill>
              </a:rPr>
              <a:t>http://</a:t>
            </a:r>
            <a:r>
              <a:rPr lang="en-US" sz="1200" b="1" dirty="0" err="1" smtClean="0">
                <a:solidFill>
                  <a:srgbClr val="3366FF"/>
                </a:solidFill>
              </a:rPr>
              <a:t>zibraproject.github.io</a:t>
            </a:r>
            <a:endParaRPr lang="en-US" sz="1200" dirty="0">
              <a:solidFill>
                <a:srgbClr val="3366FF"/>
              </a:solidFill>
            </a:endParaRPr>
          </a:p>
        </p:txBody>
      </p:sp>
      <p:pic>
        <p:nvPicPr>
          <p:cNvPr id="33" name="Picture 32" descr="LogoDraft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8333" y="195486"/>
            <a:ext cx="3029531" cy="975022"/>
          </a:xfrm>
          <a:prstGeom prst="rect">
            <a:avLst/>
          </a:prstGeom>
        </p:spPr>
      </p:pic>
      <p:pic>
        <p:nvPicPr>
          <p:cNvPr id="9" name="Picture 8" descr="Screen Shot 2016-05-25 at 23.14.1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483518"/>
            <a:ext cx="4824536" cy="612983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2909670" y="1214631"/>
            <a:ext cx="12720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 err="1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virological.org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427984" y="1210346"/>
            <a:ext cx="149316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 err="1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nexstrain.org</a:t>
            </a:r>
            <a:r>
              <a:rPr lang="en-US" sz="12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/</a:t>
            </a:r>
            <a:r>
              <a:rPr lang="en-US" sz="1200" b="1" dirty="0" err="1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zika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909670" y="4443958"/>
            <a:ext cx="220729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Ontario Inst. Cancer Research</a:t>
            </a:r>
          </a:p>
          <a:p>
            <a:r>
              <a:rPr lang="en-US" sz="1100" dirty="0" smtClean="0">
                <a:solidFill>
                  <a:srgbClr val="232A30"/>
                </a:solidFill>
              </a:rPr>
              <a:t>Jared Simpson (Co-PI)</a:t>
            </a:r>
            <a:endParaRPr lang="en-US" sz="1100" dirty="0">
              <a:solidFill>
                <a:srgbClr val="232A30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39552" y="1479160"/>
            <a:ext cx="134458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Oxford </a:t>
            </a:r>
            <a:r>
              <a:rPr lang="en-US" sz="1100" b="1" dirty="0" err="1" smtClean="0">
                <a:solidFill>
                  <a:schemeClr val="tx2">
                    <a:lumMod val="75000"/>
                  </a:schemeClr>
                </a:solidFill>
              </a:rPr>
              <a:t>Nanopore</a:t>
            </a:r>
            <a:endParaRPr lang="en-US" sz="1100" b="1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1100" dirty="0" smtClean="0">
                <a:solidFill>
                  <a:srgbClr val="232A30"/>
                </a:solidFill>
              </a:rPr>
              <a:t>Everyone</a:t>
            </a:r>
            <a:endParaRPr lang="en-US" sz="1100" dirty="0">
              <a:solidFill>
                <a:srgbClr val="232A3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220072" y="5190460"/>
            <a:ext cx="2207299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lang="en-US" sz="1100" dirty="0" smtClean="0">
                <a:solidFill>
                  <a:srgbClr val="000000"/>
                </a:solidFill>
              </a:rPr>
              <a:t>Particularly to Rosemary and </a:t>
            </a:r>
            <a:r>
              <a:rPr lang="en-US" sz="1100" dirty="0" err="1" smtClean="0">
                <a:solidFill>
                  <a:srgbClr val="000000"/>
                </a:solidFill>
              </a:rPr>
              <a:t>Oli</a:t>
            </a:r>
            <a:endParaRPr lang="en-US" sz="11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143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31800" y="361559"/>
            <a:ext cx="4421256" cy="253916"/>
          </a:xfrm>
        </p:spPr>
        <p:txBody>
          <a:bodyPr>
            <a:normAutofit/>
          </a:bodyPr>
          <a:lstStyle/>
          <a:p>
            <a:r>
              <a:rPr lang="en-GB" dirty="0" smtClean="0"/>
              <a:t>Zika virus in the Americas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9454575" y="4278869"/>
            <a:ext cx="3852168" cy="8734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Early epidemiological findings</a:t>
            </a:r>
            <a:endParaRPr lang="en-GB" dirty="0"/>
          </a:p>
        </p:txBody>
      </p:sp>
      <p:grpSp>
        <p:nvGrpSpPr>
          <p:cNvPr id="10" name="Group 9"/>
          <p:cNvGrpSpPr/>
          <p:nvPr/>
        </p:nvGrpSpPr>
        <p:grpSpPr bwMode="gray">
          <a:xfrm>
            <a:off x="9343232" y="-1341"/>
            <a:ext cx="2124172" cy="1453911"/>
            <a:chOff x="6928287" y="56940"/>
            <a:chExt cx="2832229" cy="1938548"/>
          </a:xfrm>
        </p:grpSpPr>
        <p:sp>
          <p:nvSpPr>
            <p:cNvPr id="15" name="Rectangle 14"/>
            <p:cNvSpPr/>
            <p:nvPr/>
          </p:nvSpPr>
          <p:spPr bwMode="gray">
            <a:xfrm>
              <a:off x="6928287" y="56940"/>
              <a:ext cx="2832229" cy="19385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 algn="ctr">
              <a:noFill/>
              <a:miter lim="800000"/>
              <a:headEnd/>
              <a:tailEnd/>
            </a:ln>
            <a:effectLst/>
          </p:spPr>
          <p:txBody>
            <a:bodyPr rot="0" spcFirstLastPara="0" vertOverflow="overflow" horzOverflow="overflow" vert="horz" wrap="square" lIns="81000" tIns="0" rIns="0" bIns="27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746522">
                <a:spcBef>
                  <a:spcPct val="30000"/>
                </a:spcBef>
              </a:pPr>
              <a:endParaRPr lang="en-GB" sz="600" b="1" dirty="0">
                <a:latin typeface="Arial" pitchFamily="34" charset="0"/>
                <a:cs typeface="Arial" pitchFamily="34" charset="0"/>
              </a:endParaRPr>
            </a:p>
            <a:p>
              <a:pPr defTabSz="746522">
                <a:spcBef>
                  <a:spcPct val="30000"/>
                </a:spcBef>
              </a:pPr>
              <a:r>
                <a:rPr lang="en-GB" sz="600" b="1" dirty="0">
                  <a:latin typeface="Arial" pitchFamily="34" charset="0"/>
                  <a:cs typeface="Arial" pitchFamily="34" charset="0"/>
                </a:rPr>
                <a:t>FORMAT TEXT LEVELS IN THE PLACEHOLDERS</a:t>
              </a:r>
            </a:p>
            <a:p>
              <a:pPr defTabSz="746522">
                <a:spcBef>
                  <a:spcPct val="30000"/>
                </a:spcBef>
              </a:pPr>
              <a:r>
                <a:rPr lang="en-GB" sz="600" dirty="0">
                  <a:latin typeface="Arial" pitchFamily="34" charset="0"/>
                  <a:cs typeface="Arial" pitchFamily="34" charset="0"/>
                </a:rPr>
                <a:t>To use text/bullet formatting levels correctly, use the </a:t>
              </a:r>
              <a:r>
                <a:rPr lang="en-GB" sz="600" b="1" dirty="0">
                  <a:latin typeface="Arial" pitchFamily="34" charset="0"/>
                  <a:cs typeface="Arial" pitchFamily="34" charset="0"/>
                </a:rPr>
                <a:t>Increase List Level </a:t>
              </a:r>
              <a:r>
                <a:rPr lang="en-GB" sz="600" dirty="0">
                  <a:latin typeface="Arial" pitchFamily="34" charset="0"/>
                  <a:cs typeface="Arial" pitchFamily="34" charset="0"/>
                </a:rPr>
                <a:t>and </a:t>
              </a:r>
              <a:r>
                <a:rPr lang="en-GB" sz="600" b="1" dirty="0">
                  <a:latin typeface="Arial" pitchFamily="34" charset="0"/>
                  <a:cs typeface="Arial" pitchFamily="34" charset="0"/>
                </a:rPr>
                <a:t>Decrease List Level </a:t>
              </a:r>
              <a:r>
                <a:rPr lang="en-GB" sz="600" dirty="0">
                  <a:latin typeface="Arial" pitchFamily="34" charset="0"/>
                  <a:cs typeface="Arial" pitchFamily="34" charset="0"/>
                </a:rPr>
                <a:t>buttons from the Paragraph group on the Home tab.</a:t>
              </a:r>
            </a:p>
            <a:p>
              <a:pPr defTabSz="746522">
                <a:spcBef>
                  <a:spcPct val="30000"/>
                </a:spcBef>
              </a:pPr>
              <a:endParaRPr lang="en-GB" sz="600" dirty="0">
                <a:latin typeface="Arial" pitchFamily="34" charset="0"/>
                <a:cs typeface="Arial" pitchFamily="34" charset="0"/>
              </a:endParaRPr>
            </a:p>
            <a:p>
              <a:pPr defTabSz="746522">
                <a:spcBef>
                  <a:spcPct val="30000"/>
                </a:spcBef>
              </a:pPr>
              <a:endParaRPr lang="en-GB" sz="600" dirty="0">
                <a:latin typeface="Arial" pitchFamily="34" charset="0"/>
                <a:cs typeface="Arial" pitchFamily="34" charset="0"/>
              </a:endParaRPr>
            </a:p>
            <a:p>
              <a:pPr defTabSz="746522">
                <a:spcBef>
                  <a:spcPct val="30000"/>
                </a:spcBef>
              </a:pPr>
              <a:endParaRPr lang="en-GB" sz="600" dirty="0">
                <a:latin typeface="Arial" pitchFamily="34" charset="0"/>
                <a:cs typeface="Arial" pitchFamily="34" charset="0"/>
              </a:endParaRPr>
            </a:p>
            <a:p>
              <a:pPr defTabSz="746522">
                <a:spcBef>
                  <a:spcPct val="30000"/>
                </a:spcBef>
              </a:pPr>
              <a:endParaRPr lang="en-GB" sz="600" dirty="0">
                <a:latin typeface="Arial" pitchFamily="34" charset="0"/>
                <a:cs typeface="Arial" pitchFamily="34" charset="0"/>
              </a:endParaRPr>
            </a:p>
            <a:p>
              <a:pPr defTabSz="746522">
                <a:spcBef>
                  <a:spcPct val="30000"/>
                </a:spcBef>
              </a:pPr>
              <a:r>
                <a:rPr lang="en-GB" sz="600" dirty="0">
                  <a:latin typeface="Arial" pitchFamily="34" charset="0"/>
                  <a:cs typeface="Arial" pitchFamily="34" charset="0"/>
                </a:rPr>
                <a:t>Alternatively you can use the keyboard shortcuts:</a:t>
              </a:r>
              <a:br>
                <a:rPr lang="en-GB" sz="600" dirty="0">
                  <a:latin typeface="Arial" pitchFamily="34" charset="0"/>
                  <a:cs typeface="Arial" pitchFamily="34" charset="0"/>
                </a:rPr>
              </a:br>
              <a:r>
                <a:rPr lang="en-GB" sz="600" dirty="0" err="1">
                  <a:latin typeface="Arial" pitchFamily="34" charset="0"/>
                  <a:cs typeface="Arial" pitchFamily="34" charset="0"/>
                </a:rPr>
                <a:t>Shift+Alt+Right</a:t>
              </a:r>
              <a:r>
                <a:rPr lang="en-GB" sz="600" dirty="0">
                  <a:latin typeface="Arial" pitchFamily="34" charset="0"/>
                  <a:cs typeface="Arial" pitchFamily="34" charset="0"/>
                </a:rPr>
                <a:t> arrow key = increase level</a:t>
              </a:r>
              <a:br>
                <a:rPr lang="en-GB" sz="600" dirty="0">
                  <a:latin typeface="Arial" pitchFamily="34" charset="0"/>
                  <a:cs typeface="Arial" pitchFamily="34" charset="0"/>
                </a:rPr>
              </a:br>
              <a:r>
                <a:rPr lang="en-GB" sz="600" dirty="0" err="1">
                  <a:latin typeface="Arial" pitchFamily="34" charset="0"/>
                  <a:cs typeface="Arial" pitchFamily="34" charset="0"/>
                </a:rPr>
                <a:t>Shift+Alt+Left</a:t>
              </a:r>
              <a:r>
                <a:rPr lang="en-GB" sz="600" dirty="0">
                  <a:latin typeface="Arial" pitchFamily="34" charset="0"/>
                  <a:cs typeface="Arial" pitchFamily="34" charset="0"/>
                </a:rPr>
                <a:t> arrow key = decrease level.</a:t>
              </a:r>
            </a:p>
            <a:p>
              <a:pPr defTabSz="746522">
                <a:spcBef>
                  <a:spcPct val="30000"/>
                </a:spcBef>
              </a:pPr>
              <a:endParaRPr lang="en-GB" sz="600" dirty="0"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 bwMode="gray">
            <a:xfrm>
              <a:off x="7045077" y="799377"/>
              <a:ext cx="1698109" cy="589139"/>
              <a:chOff x="4761429" y="587594"/>
              <a:chExt cx="1698109" cy="589139"/>
            </a:xfrm>
          </p:grpSpPr>
          <p:pic>
            <p:nvPicPr>
              <p:cNvPr id="13" name="Picture 3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4761429" y="587594"/>
                <a:ext cx="1698109" cy="589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" name="Rounded Rectangle 13"/>
              <p:cNvSpPr/>
              <p:nvPr/>
            </p:nvSpPr>
            <p:spPr bwMode="gray">
              <a:xfrm>
                <a:off x="5326950" y="642187"/>
                <a:ext cx="318970" cy="166714"/>
              </a:xfrm>
              <a:prstGeom prst="roundRect">
                <a:avLst>
                  <a:gd name="adj" fmla="val 20963"/>
                </a:avLst>
              </a:prstGeom>
              <a:noFill/>
              <a:ln w="19050">
                <a:solidFill>
                  <a:schemeClr val="bg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 sz="750"/>
              </a:p>
            </p:txBody>
          </p:sp>
        </p:grpSp>
      </p:grpSp>
      <p:sp>
        <p:nvSpPr>
          <p:cNvPr id="18" name="Round Diagonal Corner Rectangle 17"/>
          <p:cNvSpPr/>
          <p:nvPr/>
        </p:nvSpPr>
        <p:spPr>
          <a:xfrm>
            <a:off x="9343232" y="1660501"/>
            <a:ext cx="2124172" cy="2436749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t" anchorCtr="0"/>
          <a:lstStyle/>
          <a:p>
            <a:pPr defTabSz="755957">
              <a:spcAft>
                <a:spcPts val="450"/>
              </a:spcAft>
            </a:pPr>
            <a:r>
              <a:rPr lang="en-GB" sz="600" b="1" dirty="0">
                <a:solidFill>
                  <a:schemeClr val="tx1"/>
                </a:solidFill>
              </a:rPr>
              <a:t>REAPPLYING THE SLIDE LAYOUT</a:t>
            </a:r>
          </a:p>
          <a:p>
            <a:pPr marL="0" lvl="3" defTabSz="755957">
              <a:spcAft>
                <a:spcPts val="450"/>
              </a:spcAft>
            </a:pPr>
            <a:r>
              <a:rPr lang="en-NZ" sz="600" dirty="0">
                <a:solidFill>
                  <a:schemeClr val="tx1"/>
                </a:solidFill>
              </a:rPr>
              <a:t>Putting text into a placeholder not only ensures the text sits in the correct place and is formatted correctly, it also helps to update the page quickly and efficiently. </a:t>
            </a:r>
          </a:p>
          <a:p>
            <a:pPr marL="153554" lvl="3" indent="-153554" defTabSz="755957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NZ" sz="600" dirty="0">
                <a:solidFill>
                  <a:schemeClr val="tx1"/>
                </a:solidFill>
              </a:rPr>
              <a:t>Right click on any part of slide</a:t>
            </a:r>
          </a:p>
          <a:p>
            <a:pPr marL="153554" lvl="3" indent="-153554" defTabSz="755957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NZ" sz="600" dirty="0">
                <a:solidFill>
                  <a:schemeClr val="tx1"/>
                </a:solidFill>
              </a:rPr>
              <a:t>Click on ‘Layout’</a:t>
            </a:r>
          </a:p>
          <a:p>
            <a:pPr marL="153554" lvl="3" indent="-153554" defTabSz="755957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NZ" sz="600" dirty="0">
                <a:solidFill>
                  <a:schemeClr val="tx1"/>
                </a:solidFill>
              </a:rPr>
              <a:t>Select the layout you require</a:t>
            </a:r>
            <a:endParaRPr lang="en-GB" sz="600" dirty="0">
              <a:solidFill>
                <a:schemeClr val="tx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/>
          <a:srcRect b="31822"/>
          <a:stretch/>
        </p:blipFill>
        <p:spPr>
          <a:xfrm>
            <a:off x="9454575" y="2578499"/>
            <a:ext cx="1902572" cy="145668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-232833" y="1587500"/>
            <a:ext cx="184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7315330" y="3352300"/>
            <a:ext cx="164915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 smtClean="0"/>
              <a:t>Kraemer et al. </a:t>
            </a:r>
            <a:r>
              <a:rPr lang="en-GB" sz="1000" dirty="0" err="1" smtClean="0"/>
              <a:t>eLife</a:t>
            </a:r>
            <a:r>
              <a:rPr lang="en-GB" sz="1000" dirty="0" smtClean="0"/>
              <a:t> 2015</a:t>
            </a:r>
            <a:endParaRPr lang="en-US" sz="1000" i="1" dirty="0"/>
          </a:p>
        </p:txBody>
      </p:sp>
      <p:sp>
        <p:nvSpPr>
          <p:cNvPr id="23" name="Rectangle 22"/>
          <p:cNvSpPr/>
          <p:nvPr/>
        </p:nvSpPr>
        <p:spPr>
          <a:xfrm>
            <a:off x="0" y="3219822"/>
            <a:ext cx="9144000" cy="1584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1"/>
          <p:cNvSpPr txBox="1">
            <a:spLocks/>
          </p:cNvSpPr>
          <p:nvPr/>
        </p:nvSpPr>
        <p:spPr>
          <a:xfrm>
            <a:off x="683567" y="1203598"/>
            <a:ext cx="4032449" cy="3651919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7800" indent="-17780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1950" indent="-18415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tag Sans Light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750" indent="-17780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tag Sans Light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720"/>
              </a:lnSpc>
              <a:spcAft>
                <a:spcPts val="500"/>
              </a:spcAft>
            </a:pPr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Very brief history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  <a:p>
            <a:pPr marL="133350" lvl="3" indent="-133350" defTabSz="342900">
              <a:lnSpc>
                <a:spcPts val="1720"/>
              </a:lnSpc>
              <a:spcAft>
                <a:spcPts val="500"/>
              </a:spcAft>
              <a:buSzPct val="100000"/>
              <a:buBlip>
                <a:blip r:embed="rId4"/>
              </a:buBlip>
            </a:pPr>
            <a:r>
              <a:rPr lang="en-GB" sz="1200" dirty="0" smtClean="0"/>
              <a:t> Zika virus isolated from sentinel monkeys in the Zika forest, Uganda in 1947</a:t>
            </a:r>
          </a:p>
          <a:p>
            <a:pPr marL="133350" lvl="3" indent="-133350" defTabSz="342900">
              <a:lnSpc>
                <a:spcPts val="1720"/>
              </a:lnSpc>
              <a:spcAft>
                <a:spcPts val="500"/>
              </a:spcAft>
              <a:buSzPct val="100000"/>
              <a:buBlip>
                <a:blip r:embed="rId4"/>
              </a:buBlip>
            </a:pPr>
            <a:r>
              <a:rPr lang="en-GB" sz="1200" dirty="0" smtClean="0"/>
              <a:t> Transmitted </a:t>
            </a:r>
            <a:r>
              <a:rPr lang="en-GB" sz="1200" dirty="0"/>
              <a:t>via </a:t>
            </a:r>
            <a:r>
              <a:rPr lang="en-GB" sz="1200" i="1" dirty="0"/>
              <a:t>Aedes</a:t>
            </a:r>
            <a:r>
              <a:rPr lang="en-GB" sz="1200" dirty="0"/>
              <a:t> </a:t>
            </a:r>
            <a:r>
              <a:rPr lang="en-GB" sz="1200" i="1" dirty="0"/>
              <a:t>aegypti </a:t>
            </a:r>
            <a:r>
              <a:rPr lang="en-GB" sz="1200" dirty="0"/>
              <a:t>that is also the main vector of </a:t>
            </a:r>
            <a:r>
              <a:rPr lang="en-GB" sz="1200" dirty="0" smtClean="0"/>
              <a:t>DENV, CHIKV and YFV</a:t>
            </a:r>
          </a:p>
          <a:p>
            <a:pPr marL="133350" lvl="3" indent="-133350" defTabSz="342900">
              <a:lnSpc>
                <a:spcPts val="1720"/>
              </a:lnSpc>
              <a:spcAft>
                <a:spcPts val="500"/>
              </a:spcAft>
              <a:buSzPct val="100000"/>
              <a:buBlip>
                <a:blip r:embed="rId4"/>
              </a:buBlip>
            </a:pPr>
            <a:r>
              <a:rPr lang="en-GB" sz="1200" dirty="0"/>
              <a:t> </a:t>
            </a:r>
            <a:r>
              <a:rPr lang="en-GB" sz="1200" dirty="0" smtClean="0"/>
              <a:t>Flavivirus with single stranded RNA genome of 11kb </a:t>
            </a:r>
          </a:p>
          <a:p>
            <a:pPr marL="133350" lvl="3" indent="-133350" defTabSz="342900">
              <a:lnSpc>
                <a:spcPts val="2020"/>
              </a:lnSpc>
              <a:spcAft>
                <a:spcPts val="500"/>
              </a:spcAft>
              <a:buSzPct val="100000"/>
              <a:buBlip>
                <a:blip r:embed="rId4"/>
              </a:buBlip>
            </a:pPr>
            <a:r>
              <a:rPr lang="en-GB" sz="1200" dirty="0" smtClean="0"/>
              <a:t>Two </a:t>
            </a:r>
            <a:r>
              <a:rPr lang="en-GB" sz="1200" dirty="0"/>
              <a:t>phylogenetic genotypes</a:t>
            </a:r>
            <a:r>
              <a:rPr lang="en-GB" sz="1200" dirty="0" smtClean="0"/>
              <a:t>: African and Asian</a:t>
            </a:r>
          </a:p>
          <a:p>
            <a:pPr marL="133350" lvl="3" indent="-133350" defTabSz="342900">
              <a:lnSpc>
                <a:spcPts val="1720"/>
              </a:lnSpc>
              <a:spcAft>
                <a:spcPts val="500"/>
              </a:spcAft>
              <a:buSzPct val="100000"/>
              <a:buBlip>
                <a:blip r:embed="rId4"/>
              </a:buBlip>
            </a:pPr>
            <a:r>
              <a:rPr lang="en-GB" sz="1200" dirty="0"/>
              <a:t> </a:t>
            </a:r>
            <a:r>
              <a:rPr lang="en-GB" sz="1200" dirty="0" smtClean="0"/>
              <a:t>Mild, febrile illness; only 16 cases until 2007</a:t>
            </a:r>
          </a:p>
          <a:p>
            <a:pPr marL="133350" lvl="3" indent="-133350" defTabSz="342900">
              <a:lnSpc>
                <a:spcPts val="1720"/>
              </a:lnSpc>
              <a:spcAft>
                <a:spcPts val="500"/>
              </a:spcAft>
              <a:buSzPct val="100000"/>
              <a:buBlip>
                <a:blip r:embed="rId4"/>
              </a:buBlip>
            </a:pPr>
            <a:r>
              <a:rPr lang="en-GB" sz="1200" dirty="0" smtClean="0"/>
              <a:t> Yap Islands (2007), French Polynesia (2013-14), New Caledonia (2014), Easter Island (2014), Samoa (2015)</a:t>
            </a:r>
          </a:p>
          <a:p>
            <a:pPr marL="133350" lvl="3" indent="-133350" defTabSz="342900">
              <a:lnSpc>
                <a:spcPts val="1720"/>
              </a:lnSpc>
              <a:spcAft>
                <a:spcPts val="500"/>
              </a:spcAft>
              <a:buSzPct val="100000"/>
              <a:buBlip>
                <a:blip r:embed="rId4"/>
              </a:buBlip>
            </a:pPr>
            <a:r>
              <a:rPr lang="en-GB" sz="1200" dirty="0"/>
              <a:t> </a:t>
            </a:r>
            <a:r>
              <a:rPr lang="en-GB" sz="1200" dirty="0" smtClean="0"/>
              <a:t>Circulation of the ZIKV Asian genotype in Bahia, northeast Brazil confirmed in March 2015</a:t>
            </a:r>
          </a:p>
          <a:p>
            <a:pPr marL="133350" lvl="3" indent="-133350" defTabSz="342900">
              <a:lnSpc>
                <a:spcPts val="1720"/>
              </a:lnSpc>
              <a:spcAft>
                <a:spcPts val="500"/>
              </a:spcAft>
              <a:buSzPct val="100000"/>
              <a:buBlip>
                <a:blip r:embed="rId4"/>
              </a:buBlip>
            </a:pPr>
            <a:r>
              <a:rPr lang="en-GB" sz="1200" dirty="0" smtClean="0"/>
              <a:t>Increase in microcephaly cases noted in October 2015</a:t>
            </a:r>
          </a:p>
        </p:txBody>
      </p:sp>
      <p:pic>
        <p:nvPicPr>
          <p:cNvPr id="7" name="Picture 6" descr="Figure_2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9"/>
          <a:stretch/>
        </p:blipFill>
        <p:spPr>
          <a:xfrm>
            <a:off x="4716017" y="361559"/>
            <a:ext cx="4248472" cy="437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041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31800" y="361559"/>
            <a:ext cx="5220320" cy="253916"/>
          </a:xfrm>
        </p:spPr>
        <p:txBody>
          <a:bodyPr>
            <a:normAutofit/>
          </a:bodyPr>
          <a:lstStyle/>
          <a:p>
            <a:r>
              <a:rPr lang="en-GB" dirty="0" smtClean="0"/>
              <a:t>Single introduction of Zika virus in the Americas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 smtClean="0"/>
              <a:t>At least 12 months earlier before its first detection</a:t>
            </a: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-232833" y="1587500"/>
            <a:ext cx="184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7315330" y="3352300"/>
            <a:ext cx="164915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 smtClean="0"/>
              <a:t>Kraemer et al. </a:t>
            </a:r>
            <a:r>
              <a:rPr lang="en-GB" sz="1000" dirty="0" err="1" smtClean="0"/>
              <a:t>eLife</a:t>
            </a:r>
            <a:r>
              <a:rPr lang="en-GB" sz="1000" dirty="0" smtClean="0"/>
              <a:t> 2015</a:t>
            </a:r>
            <a:endParaRPr lang="en-US" sz="1000" i="1" dirty="0"/>
          </a:p>
        </p:txBody>
      </p:sp>
      <p:sp>
        <p:nvSpPr>
          <p:cNvPr id="23" name="Rectangle 22"/>
          <p:cNvSpPr/>
          <p:nvPr/>
        </p:nvSpPr>
        <p:spPr>
          <a:xfrm>
            <a:off x="0" y="3219822"/>
            <a:ext cx="9144000" cy="1584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figureFLigh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1517083"/>
            <a:ext cx="3158630" cy="3070891"/>
          </a:xfrm>
          <a:prstGeom prst="rect">
            <a:avLst/>
          </a:prstGeom>
        </p:spPr>
      </p:pic>
      <p:pic>
        <p:nvPicPr>
          <p:cNvPr id="7" name="Picture 6" descr="FigureTreeBrazi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22" y="997341"/>
            <a:ext cx="4974206" cy="366011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7264737" y="4504420"/>
            <a:ext cx="16277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 smtClean="0"/>
              <a:t>Faria et al. Science 2016</a:t>
            </a:r>
            <a:endParaRPr lang="en-US" sz="1000" i="1" dirty="0"/>
          </a:p>
        </p:txBody>
      </p:sp>
      <p:sp>
        <p:nvSpPr>
          <p:cNvPr id="20" name="Rectangle 19"/>
          <p:cNvSpPr/>
          <p:nvPr/>
        </p:nvSpPr>
        <p:spPr>
          <a:xfrm>
            <a:off x="5772397" y="1048211"/>
            <a:ext cx="26880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 smtClean="0">
                <a:solidFill>
                  <a:schemeClr val="tx2">
                    <a:lumMod val="75000"/>
                  </a:schemeClr>
                </a:solidFill>
              </a:rPr>
              <a:t>Large scale mobility patterns    and the ignition of ZIKV in Brazil</a:t>
            </a:r>
            <a:endParaRPr lang="en-US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7254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0" y="3219822"/>
            <a:ext cx="9144000" cy="1584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Figure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8" y="2122902"/>
            <a:ext cx="8857488" cy="2609088"/>
          </a:xfrm>
          <a:prstGeom prst="rect">
            <a:avLst/>
          </a:prstGeom>
        </p:spPr>
      </p:pic>
      <p:sp>
        <p:nvSpPr>
          <p:cNvPr id="30" name="Text Placeholder 11"/>
          <p:cNvSpPr txBox="1">
            <a:spLocks/>
          </p:cNvSpPr>
          <p:nvPr/>
        </p:nvSpPr>
        <p:spPr>
          <a:xfrm>
            <a:off x="539552" y="1131590"/>
            <a:ext cx="8172648" cy="18002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7800" indent="-17780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1950" indent="-18415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tag Sans Light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750" indent="-17780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tag Sans Light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ts val="1420"/>
              </a:lnSpc>
              <a:spcAft>
                <a:spcPts val="500"/>
              </a:spcAft>
              <a:buFontTx/>
              <a:buChar char="-"/>
            </a:pPr>
            <a:r>
              <a:rPr lang="en-GB" sz="1200" b="0" dirty="0" smtClean="0">
                <a:solidFill>
                  <a:schemeClr val="tx1">
                    <a:lumMod val="75000"/>
                  </a:schemeClr>
                </a:solidFill>
              </a:rPr>
              <a:t>Zika incidence highest in Northeast of Brazil, particularly in the Bahia state (under-reporting and misclassification) </a:t>
            </a:r>
          </a:p>
          <a:p>
            <a:pPr marL="171450" indent="-171450">
              <a:lnSpc>
                <a:spcPts val="1420"/>
              </a:lnSpc>
              <a:spcAft>
                <a:spcPts val="500"/>
              </a:spcAft>
              <a:buFontTx/>
              <a:buChar char="-"/>
            </a:pPr>
            <a:r>
              <a:rPr lang="en-GB" sz="1200" b="0" dirty="0" smtClean="0">
                <a:solidFill>
                  <a:schemeClr val="tx1">
                    <a:lumMod val="50000"/>
                  </a:schemeClr>
                </a:solidFill>
              </a:rPr>
              <a:t>Over 1,434 confirmed (3,257 suspected) microcephaly cases, 76% in </a:t>
            </a:r>
            <a:r>
              <a:rPr lang="en-GB" sz="1200" b="0" dirty="0">
                <a:solidFill>
                  <a:schemeClr val="tx1">
                    <a:lumMod val="50000"/>
                  </a:schemeClr>
                </a:solidFill>
              </a:rPr>
              <a:t>Northeast of </a:t>
            </a:r>
            <a:r>
              <a:rPr lang="en-GB" sz="1200" b="0" dirty="0" smtClean="0">
                <a:solidFill>
                  <a:schemeClr val="tx1">
                    <a:lumMod val="50000"/>
                  </a:schemeClr>
                </a:solidFill>
              </a:rPr>
              <a:t>Brazil (as of 25 May 2016)</a:t>
            </a:r>
          </a:p>
          <a:p>
            <a:pPr marL="171450" lvl="3" indent="-171450">
              <a:lnSpc>
                <a:spcPts val="1420"/>
              </a:lnSpc>
              <a:spcAft>
                <a:spcPts val="500"/>
              </a:spcAft>
              <a:buFontTx/>
              <a:buChar char="-"/>
            </a:pPr>
            <a:r>
              <a:rPr lang="en-GB" sz="1200" dirty="0">
                <a:solidFill>
                  <a:schemeClr val="tx1">
                    <a:lumMod val="50000"/>
                  </a:schemeClr>
                </a:solidFill>
              </a:rPr>
              <a:t>Zika virus causes birth defects (Rasmussen et al., NEJM ,19 May 2016</a:t>
            </a:r>
            <a:r>
              <a:rPr lang="en-GB" sz="1200" dirty="0" smtClean="0">
                <a:solidFill>
                  <a:schemeClr val="tx1">
                    <a:lumMod val="50000"/>
                  </a:schemeClr>
                </a:solidFill>
              </a:rPr>
              <a:t>)</a:t>
            </a:r>
            <a:endParaRPr lang="en-GB" sz="1200" b="0" dirty="0" smtClean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ts val="1520"/>
              </a:lnSpc>
              <a:spcAft>
                <a:spcPts val="500"/>
              </a:spcAft>
            </a:pPr>
            <a:endParaRPr lang="en-GB" sz="1200" b="0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Zika virus and microcephaly incidence in Brazil</a:t>
            </a:r>
            <a:endParaRPr lang="en-GB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lvl="3" indent="0">
              <a:buNone/>
            </a:pPr>
            <a:r>
              <a:rPr lang="en-GB" sz="1350" i="1" dirty="0" smtClean="0"/>
              <a:t>A public health emergency of international concern </a:t>
            </a:r>
            <a:r>
              <a:rPr lang="en-GB" sz="1350" dirty="0" smtClean="0"/>
              <a:t>- WHO, 1 February 2016</a:t>
            </a:r>
            <a:endParaRPr lang="en-GB" sz="1350" dirty="0"/>
          </a:p>
        </p:txBody>
      </p:sp>
      <p:sp>
        <p:nvSpPr>
          <p:cNvPr id="2" name="TextBox 1"/>
          <p:cNvSpPr txBox="1"/>
          <p:nvPr/>
        </p:nvSpPr>
        <p:spPr>
          <a:xfrm>
            <a:off x="-232833" y="1327851"/>
            <a:ext cx="184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6611940" y="4504420"/>
            <a:ext cx="16277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 smtClean="0"/>
              <a:t>Faria et al. Science 2016</a:t>
            </a:r>
            <a:endParaRPr lang="en-US" sz="1000" i="1" dirty="0"/>
          </a:p>
        </p:txBody>
      </p:sp>
      <p:sp>
        <p:nvSpPr>
          <p:cNvPr id="21" name="Rectangle 20"/>
          <p:cNvSpPr/>
          <p:nvPr/>
        </p:nvSpPr>
        <p:spPr>
          <a:xfrm>
            <a:off x="444905" y="2124817"/>
            <a:ext cx="387920" cy="6629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031952" y="2139702"/>
            <a:ext cx="387920" cy="6629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940152" y="2196825"/>
            <a:ext cx="387920" cy="6629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965476" y="2139702"/>
            <a:ext cx="172436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 smtClean="0"/>
              <a:t>Notified Zika cases in 2015</a:t>
            </a:r>
            <a:endParaRPr lang="en-US" sz="1000" dirty="0"/>
          </a:p>
        </p:txBody>
      </p:sp>
      <p:sp>
        <p:nvSpPr>
          <p:cNvPr id="26" name="Rectangle 25"/>
          <p:cNvSpPr/>
          <p:nvPr/>
        </p:nvSpPr>
        <p:spPr>
          <a:xfrm>
            <a:off x="3419872" y="2139702"/>
            <a:ext cx="2180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 smtClean="0"/>
              <a:t>Zika incidence per 100,000 in 2015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6126355" y="2139702"/>
            <a:ext cx="269411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 smtClean="0"/>
              <a:t>Microcephaly incidence per 100,000 in 2015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3835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Zika virus genomic surveillance data is remarkably scarce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31800" y="615475"/>
            <a:ext cx="6012408" cy="207749"/>
          </a:xfrm>
        </p:spPr>
        <p:txBody>
          <a:bodyPr>
            <a:normAutofit/>
          </a:bodyPr>
          <a:lstStyle/>
          <a:p>
            <a:r>
              <a:rPr lang="en-GB" dirty="0" smtClean="0"/>
              <a:t>Zika virus Asian genotype genomes published in Genbank as of 25 May 2016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3275856" y="5308054"/>
            <a:ext cx="1890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232A30"/>
                </a:solidFill>
              </a:rPr>
              <a:t>Per time window</a:t>
            </a:r>
          </a:p>
        </p:txBody>
      </p:sp>
      <p:sp>
        <p:nvSpPr>
          <p:cNvPr id="42" name="Text Placeholder 11"/>
          <p:cNvSpPr txBox="1">
            <a:spLocks/>
          </p:cNvSpPr>
          <p:nvPr/>
        </p:nvSpPr>
        <p:spPr>
          <a:xfrm>
            <a:off x="539552" y="1131590"/>
            <a:ext cx="8172648" cy="79208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7800" indent="-17780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1950" indent="-18415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tag Sans Light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750" indent="-17780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tag Sans Light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ts val="1420"/>
              </a:lnSpc>
              <a:spcAft>
                <a:spcPts val="500"/>
              </a:spcAft>
              <a:buFontTx/>
              <a:buChar char="-"/>
            </a:pPr>
            <a:r>
              <a:rPr lang="en-GB" sz="1200" b="0" dirty="0" smtClean="0">
                <a:solidFill>
                  <a:schemeClr val="tx1">
                    <a:lumMod val="75000"/>
                  </a:schemeClr>
                </a:solidFill>
              </a:rPr>
              <a:t>Brazil has the highest number of notified ZIKV cases in the Americas (PAHO, 19 May 2016)</a:t>
            </a:r>
          </a:p>
          <a:p>
            <a:pPr marL="171450" indent="-171450">
              <a:lnSpc>
                <a:spcPts val="1420"/>
              </a:lnSpc>
              <a:spcAft>
                <a:spcPts val="500"/>
              </a:spcAft>
              <a:buFontTx/>
              <a:buChar char="-"/>
            </a:pPr>
            <a:r>
              <a:rPr lang="en-GB" sz="1200" b="0" dirty="0" smtClean="0">
                <a:solidFill>
                  <a:schemeClr val="tx1">
                    <a:lumMod val="75000"/>
                  </a:schemeClr>
                </a:solidFill>
              </a:rPr>
              <a:t>DENV (2016: 1,054,127 cases), ZIKV and CHIKV (64,349) co-circulate in all Brazil</a:t>
            </a:r>
            <a:r>
              <a:rPr lang="en-GB" sz="1200" b="0" dirty="0" smtClean="0">
                <a:solidFill>
                  <a:schemeClr val="tx1">
                    <a:lumMod val="50000"/>
                  </a:schemeClr>
                </a:solidFill>
              </a:rPr>
              <a:t> (</a:t>
            </a:r>
            <a:r>
              <a:rPr lang="en-GB" sz="1200" b="0" dirty="0" err="1" smtClean="0">
                <a:solidFill>
                  <a:schemeClr val="tx1">
                    <a:lumMod val="75000"/>
                  </a:schemeClr>
                </a:solidFill>
              </a:rPr>
              <a:t>Boletim</a:t>
            </a:r>
            <a:r>
              <a:rPr lang="en-GB" sz="1200" b="0" dirty="0" smtClean="0">
                <a:solidFill>
                  <a:schemeClr val="tx1">
                    <a:lumMod val="75000"/>
                  </a:schemeClr>
                </a:solidFill>
              </a:rPr>
              <a:t> Epi16</a:t>
            </a:r>
            <a:r>
              <a:rPr lang="en-GB" sz="1200" b="0" dirty="0">
                <a:solidFill>
                  <a:schemeClr val="tx1">
                    <a:lumMod val="75000"/>
                  </a:schemeClr>
                </a:solidFill>
              </a:rPr>
              <a:t>, 23 March </a:t>
            </a:r>
            <a:r>
              <a:rPr lang="en-GB" sz="1200" b="0" dirty="0" smtClean="0">
                <a:solidFill>
                  <a:schemeClr val="tx1">
                    <a:lumMod val="75000"/>
                  </a:schemeClr>
                </a:solidFill>
              </a:rPr>
              <a:t>2016)</a:t>
            </a:r>
            <a:endParaRPr lang="en-US" sz="1200" b="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ts val="1420"/>
              </a:lnSpc>
              <a:spcAft>
                <a:spcPts val="500"/>
              </a:spcAft>
            </a:pPr>
            <a:endParaRPr lang="en-GB" sz="1200" b="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937200"/>
            <a:ext cx="3061816" cy="2747784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539552" y="4083918"/>
            <a:ext cx="1512168" cy="55360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851920" y="3735491"/>
            <a:ext cx="12691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300" b="1" dirty="0" smtClean="0">
                <a:solidFill>
                  <a:schemeClr val="tx1">
                    <a:lumMod val="75000"/>
                  </a:schemeClr>
                </a:solidFill>
              </a:rPr>
              <a:t>Zika Virus</a:t>
            </a:r>
          </a:p>
          <a:p>
            <a:pPr algn="ctr"/>
            <a:r>
              <a:rPr lang="en-GB" sz="1300" dirty="0" smtClean="0">
                <a:solidFill>
                  <a:schemeClr val="tx1">
                    <a:lumMod val="75000"/>
                  </a:schemeClr>
                </a:solidFill>
              </a:rPr>
              <a:t>120,161 cases</a:t>
            </a:r>
            <a:endParaRPr lang="en-US" sz="1300" dirty="0"/>
          </a:p>
        </p:txBody>
      </p:sp>
      <p:sp>
        <p:nvSpPr>
          <p:cNvPr id="55" name="Rectangle 54"/>
          <p:cNvSpPr/>
          <p:nvPr/>
        </p:nvSpPr>
        <p:spPr>
          <a:xfrm>
            <a:off x="3915550" y="1995686"/>
            <a:ext cx="13804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>
                <a:solidFill>
                  <a:schemeClr val="tx1">
                    <a:lumMod val="75000"/>
                  </a:schemeClr>
                </a:solidFill>
              </a:rPr>
              <a:t>Municipalities w/confirmed cases</a:t>
            </a:r>
            <a:endParaRPr lang="en-US" sz="1200" dirty="0"/>
          </a:p>
        </p:txBody>
      </p:sp>
      <p:sp>
        <p:nvSpPr>
          <p:cNvPr id="56" name="Rectangle 55"/>
          <p:cNvSpPr/>
          <p:nvPr/>
        </p:nvSpPr>
        <p:spPr>
          <a:xfrm>
            <a:off x="3915550" y="2503710"/>
            <a:ext cx="13804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>
                <a:solidFill>
                  <a:schemeClr val="tx1">
                    <a:lumMod val="75000"/>
                  </a:schemeClr>
                </a:solidFill>
              </a:rPr>
              <a:t>Municipalities w/suspected cases</a:t>
            </a:r>
            <a:endParaRPr lang="en-US" sz="1200" dirty="0"/>
          </a:p>
        </p:txBody>
      </p:sp>
      <p:sp>
        <p:nvSpPr>
          <p:cNvPr id="57" name="Rectangle 56"/>
          <p:cNvSpPr/>
          <p:nvPr/>
        </p:nvSpPr>
        <p:spPr>
          <a:xfrm>
            <a:off x="3915550" y="3022964"/>
            <a:ext cx="13804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>
                <a:solidFill>
                  <a:schemeClr val="tx1">
                    <a:lumMod val="75000"/>
                  </a:schemeClr>
                </a:solidFill>
              </a:rPr>
              <a:t>No data</a:t>
            </a:r>
            <a:endParaRPr lang="en-US" sz="1200" dirty="0"/>
          </a:p>
        </p:txBody>
      </p:sp>
      <p:sp>
        <p:nvSpPr>
          <p:cNvPr id="58" name="Rectangle 57"/>
          <p:cNvSpPr/>
          <p:nvPr/>
        </p:nvSpPr>
        <p:spPr>
          <a:xfrm>
            <a:off x="3783862" y="2067694"/>
            <a:ext cx="131688" cy="144016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3783862" y="2590527"/>
            <a:ext cx="131688" cy="144016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3779912" y="3083939"/>
            <a:ext cx="131688" cy="1440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3" name="Chart 62"/>
          <p:cNvGraphicFramePr/>
          <p:nvPr>
            <p:extLst>
              <p:ext uri="{D42A27DB-BD31-4B8C-83A1-F6EECF244321}">
                <p14:modId xmlns:p14="http://schemas.microsoft.com/office/powerpoint/2010/main" val="1875815274"/>
              </p:ext>
            </p:extLst>
          </p:nvPr>
        </p:nvGraphicFramePr>
        <p:xfrm>
          <a:off x="5436096" y="2028998"/>
          <a:ext cx="3528392" cy="24936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4" name="Rectangle 63"/>
          <p:cNvSpPr/>
          <p:nvPr/>
        </p:nvSpPr>
        <p:spPr>
          <a:xfrm>
            <a:off x="6372200" y="1980251"/>
            <a:ext cx="200698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>
                <a:solidFill>
                  <a:schemeClr val="tx1">
                    <a:lumMod val="75000"/>
                  </a:schemeClr>
                </a:solidFill>
              </a:rPr>
              <a:t>#</a:t>
            </a:r>
            <a:r>
              <a:rPr lang="en-GB" sz="1200" dirty="0" smtClean="0">
                <a:solidFill>
                  <a:schemeClr val="tx1">
                    <a:lumMod val="75000"/>
                  </a:schemeClr>
                </a:solidFill>
              </a:rPr>
              <a:t>Asian genotype genomes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28184" y="2355726"/>
            <a:ext cx="138048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 smtClean="0">
                <a:solidFill>
                  <a:schemeClr val="tx1">
                    <a:lumMod val="75000"/>
                  </a:schemeClr>
                </a:solidFill>
              </a:rPr>
              <a:t>Brazil (n=24)</a:t>
            </a:r>
            <a:endParaRPr lang="en-US" sz="1000" dirty="0"/>
          </a:p>
        </p:txBody>
      </p:sp>
      <p:sp>
        <p:nvSpPr>
          <p:cNvPr id="68" name="Rectangle 67"/>
          <p:cNvSpPr/>
          <p:nvPr/>
        </p:nvSpPr>
        <p:spPr>
          <a:xfrm>
            <a:off x="6096496" y="2427734"/>
            <a:ext cx="131688" cy="144016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6228184" y="2571750"/>
            <a:ext cx="138048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 smtClean="0">
                <a:solidFill>
                  <a:schemeClr val="tx1">
                    <a:lumMod val="75000"/>
                  </a:schemeClr>
                </a:solidFill>
              </a:rPr>
              <a:t>Americas (n=25)</a:t>
            </a:r>
            <a:endParaRPr lang="en-US" sz="1000" dirty="0"/>
          </a:p>
        </p:txBody>
      </p:sp>
      <p:sp>
        <p:nvSpPr>
          <p:cNvPr id="70" name="Rectangle 69"/>
          <p:cNvSpPr/>
          <p:nvPr/>
        </p:nvSpPr>
        <p:spPr>
          <a:xfrm>
            <a:off x="6096496" y="2645612"/>
            <a:ext cx="131688" cy="14401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6228184" y="2820748"/>
            <a:ext cx="138048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 smtClean="0">
                <a:solidFill>
                  <a:schemeClr val="tx1">
                    <a:lumMod val="75000"/>
                  </a:schemeClr>
                </a:solidFill>
              </a:rPr>
              <a:t>Pacific Islands (n=8)</a:t>
            </a:r>
            <a:endParaRPr lang="en-US" sz="1000" dirty="0"/>
          </a:p>
        </p:txBody>
      </p:sp>
      <p:sp>
        <p:nvSpPr>
          <p:cNvPr id="72" name="Rectangle 71"/>
          <p:cNvSpPr/>
          <p:nvPr/>
        </p:nvSpPr>
        <p:spPr>
          <a:xfrm>
            <a:off x="6096496" y="2881723"/>
            <a:ext cx="131688" cy="14401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364669" y="4307977"/>
            <a:ext cx="225599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B41A0F"/>
                </a:solidFill>
              </a:rPr>
              <a:t>&lt; </a:t>
            </a:r>
            <a:r>
              <a:rPr lang="en-US" sz="2200" dirty="0" smtClean="0">
                <a:solidFill>
                  <a:srgbClr val="B41A0F"/>
                </a:solidFill>
              </a:rPr>
              <a:t>0.001 </a:t>
            </a:r>
            <a:r>
              <a:rPr lang="en-US" sz="1400" dirty="0" smtClean="0">
                <a:solidFill>
                  <a:srgbClr val="B41A0F"/>
                </a:solidFill>
              </a:rPr>
              <a:t>% </a:t>
            </a:r>
            <a:r>
              <a:rPr lang="en-GB" sz="1400" dirty="0" smtClean="0">
                <a:solidFill>
                  <a:srgbClr val="B41A0F"/>
                </a:solidFill>
              </a:rPr>
              <a:t>sequenced</a:t>
            </a:r>
            <a:endParaRPr lang="en-US" sz="1400" dirty="0">
              <a:solidFill>
                <a:srgbClr val="B41A0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103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ZiBRA goals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31800" y="1147285"/>
            <a:ext cx="5148312" cy="416353"/>
          </a:xfrm>
        </p:spPr>
        <p:txBody>
          <a:bodyPr/>
          <a:lstStyle/>
          <a:p>
            <a:pPr>
              <a:lnSpc>
                <a:spcPts val="1640"/>
              </a:lnSpc>
              <a:spcAft>
                <a:spcPts val="400"/>
              </a:spcAft>
            </a:pPr>
            <a:r>
              <a:rPr lang="en-US" b="0" dirty="0"/>
              <a:t>C</a:t>
            </a:r>
            <a:r>
              <a:rPr lang="en-US" b="0" dirty="0" smtClean="0"/>
              <a:t>overing a broad geographical region including historical samples, patients </a:t>
            </a:r>
            <a:r>
              <a:rPr lang="en-US" b="0" dirty="0"/>
              <a:t>with a range of clinical </a:t>
            </a:r>
            <a:r>
              <a:rPr lang="en-US" b="0" dirty="0" smtClean="0"/>
              <a:t>presentations and samples from </a:t>
            </a:r>
            <a:r>
              <a:rPr lang="en-US" b="0" i="1" dirty="0" smtClean="0"/>
              <a:t>Aedes </a:t>
            </a:r>
            <a:r>
              <a:rPr lang="en-US" b="0" dirty="0" smtClean="0"/>
              <a:t>mosquitoes.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Main objectives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2167"/>
          <a:stretch/>
        </p:blipFill>
        <p:spPr>
          <a:xfrm>
            <a:off x="6375066" y="2982068"/>
            <a:ext cx="2229381" cy="1632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5129"/>
          <a:stretch/>
        </p:blipFill>
        <p:spPr>
          <a:xfrm>
            <a:off x="6372738" y="987574"/>
            <a:ext cx="2231710" cy="1728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423702" y="1886429"/>
            <a:ext cx="5660466" cy="1765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ts val="1640"/>
              </a:lnSpc>
              <a:spcAft>
                <a:spcPts val="400"/>
              </a:spcAft>
              <a:buFont typeface="+mj-lt"/>
              <a:buAutoNum type="arabicPeriod"/>
            </a:pPr>
            <a:r>
              <a:rPr lang="en-US" sz="1200" dirty="0" smtClean="0"/>
              <a:t>When, where and how did ZIKV become established in Brazil?</a:t>
            </a:r>
          </a:p>
          <a:p>
            <a:pPr marL="228600" indent="-228600">
              <a:lnSpc>
                <a:spcPts val="1640"/>
              </a:lnSpc>
              <a:spcAft>
                <a:spcPts val="400"/>
              </a:spcAft>
              <a:buFont typeface="+mj-lt"/>
              <a:buAutoNum type="arabicPeriod"/>
            </a:pPr>
            <a:r>
              <a:rPr lang="en-US" sz="1200" dirty="0" smtClean="0"/>
              <a:t>What are the patterns and drivers of local, regional and international spread? </a:t>
            </a:r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Spatiotemporal predictions</a:t>
            </a:r>
          </a:p>
          <a:p>
            <a:pPr marL="228600" indent="-228600">
              <a:lnSpc>
                <a:spcPts val="1640"/>
              </a:lnSpc>
              <a:spcAft>
                <a:spcPts val="400"/>
              </a:spcAft>
              <a:buFont typeface="+mj-lt"/>
              <a:buAutoNum type="arabicPeriod"/>
            </a:pPr>
            <a:r>
              <a:rPr lang="en-US" sz="1200" dirty="0" smtClean="0"/>
              <a:t>What is the extent of virus genetic diversity? </a:t>
            </a:r>
            <a:r>
              <a:rPr lang="en-US" sz="1200" dirty="0" smtClean="0">
                <a:solidFill>
                  <a:srgbClr val="CB1C10"/>
                </a:solidFill>
              </a:rPr>
              <a:t>Vaccine and diagnostic design</a:t>
            </a:r>
          </a:p>
          <a:p>
            <a:pPr marL="228600" indent="-228600">
              <a:lnSpc>
                <a:spcPts val="1640"/>
              </a:lnSpc>
              <a:spcAft>
                <a:spcPts val="400"/>
              </a:spcAft>
              <a:buFont typeface="+mj-lt"/>
              <a:buAutoNum type="arabicPeriod"/>
            </a:pPr>
            <a:r>
              <a:rPr lang="en-US" sz="1200" dirty="0" smtClean="0"/>
              <a:t>Are there associations between changes in the virus genome and the likelihood of ZIKV complications such as microcephaly?</a:t>
            </a:r>
          </a:p>
          <a:p>
            <a:pPr marL="228600" indent="-228600">
              <a:lnSpc>
                <a:spcPts val="1640"/>
              </a:lnSpc>
              <a:spcAft>
                <a:spcPts val="400"/>
              </a:spcAft>
              <a:buFont typeface="+mj-lt"/>
              <a:buAutoNum type="arabicPeriod"/>
            </a:pPr>
            <a:r>
              <a:rPr lang="en-US" sz="1200" dirty="0" smtClean="0"/>
              <a:t>Is there a link between dengue pre-exposure and ZIKV caused microcephaly?</a:t>
            </a:r>
            <a:endParaRPr lang="en-US" sz="1200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423702" y="3939902"/>
            <a:ext cx="5544616" cy="6779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342900" rtl="0" eaLnBrk="1" latinLnBrk="0" hangingPunct="1">
              <a:spcBef>
                <a:spcPts val="0"/>
              </a:spcBef>
              <a:spcAft>
                <a:spcPts val="450"/>
              </a:spcAft>
              <a:buSzPct val="100000"/>
              <a:buFontTx/>
              <a:buNone/>
              <a:defRPr sz="12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 defTabSz="342900" rtl="0" eaLnBrk="1" latinLnBrk="0" hangingPunct="1">
              <a:spcBef>
                <a:spcPts val="0"/>
              </a:spcBef>
              <a:spcAft>
                <a:spcPts val="450"/>
              </a:spcAft>
              <a:buSzPct val="100000"/>
              <a:buFontTx/>
              <a:buNone/>
              <a:defRPr sz="105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342900" rtl="0" eaLnBrk="1" latinLnBrk="0" hangingPunct="1">
              <a:spcBef>
                <a:spcPts val="0"/>
              </a:spcBef>
              <a:spcAft>
                <a:spcPts val="450"/>
              </a:spcAft>
              <a:buSzPct val="100000"/>
              <a:buFontTx/>
              <a:buNone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0025" indent="-200025" algn="l" defTabSz="342900" rtl="0" eaLnBrk="1" latinLnBrk="0" hangingPunct="1">
              <a:spcBef>
                <a:spcPts val="0"/>
              </a:spcBef>
              <a:spcAft>
                <a:spcPts val="450"/>
              </a:spcAft>
              <a:buSzPct val="100000"/>
              <a:buFontTx/>
              <a:buBlip>
                <a:blip r:embed="rId4"/>
              </a:buBlip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07194" indent="-207169" algn="l" defTabSz="342900" rtl="0" eaLnBrk="1" latinLnBrk="0" hangingPunct="1">
              <a:spcBef>
                <a:spcPts val="0"/>
              </a:spcBef>
              <a:spcAft>
                <a:spcPts val="45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–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40"/>
              </a:lnSpc>
              <a:spcAft>
                <a:spcPts val="400"/>
              </a:spcAft>
            </a:pPr>
            <a:r>
              <a:rPr lang="en-US" b="0" dirty="0" smtClean="0">
                <a:solidFill>
                  <a:schemeClr val="accent6">
                    <a:lumMod val="75000"/>
                  </a:schemeClr>
                </a:solidFill>
              </a:rPr>
              <a:t>Surveillance </a:t>
            </a:r>
            <a:r>
              <a:rPr lang="en-US" b="0" dirty="0">
                <a:solidFill>
                  <a:schemeClr val="accent6">
                    <a:lumMod val="75000"/>
                  </a:schemeClr>
                </a:solidFill>
              </a:rPr>
              <a:t>framework </a:t>
            </a:r>
            <a:r>
              <a:rPr lang="en-US" b="0" dirty="0">
                <a:solidFill>
                  <a:schemeClr val="tx1">
                    <a:lumMod val="50000"/>
                  </a:schemeClr>
                </a:solidFill>
              </a:rPr>
              <a:t>for tracking</a:t>
            </a:r>
            <a:r>
              <a:rPr lang="en-US" b="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0" dirty="0" smtClean="0">
                <a:solidFill>
                  <a:schemeClr val="accent6">
                    <a:lumMod val="75000"/>
                  </a:schemeClr>
                </a:solidFill>
              </a:rPr>
              <a:t>future spread </a:t>
            </a:r>
            <a:r>
              <a:rPr lang="en-US" b="0" dirty="0">
                <a:solidFill>
                  <a:srgbClr val="232A30"/>
                </a:solidFill>
              </a:rPr>
              <a:t>into other geographic </a:t>
            </a:r>
            <a:r>
              <a:rPr lang="en-US" b="0" dirty="0" smtClean="0">
                <a:solidFill>
                  <a:srgbClr val="232A30"/>
                </a:solidFill>
              </a:rPr>
              <a:t>regions.</a:t>
            </a:r>
          </a:p>
          <a:p>
            <a:pPr>
              <a:lnSpc>
                <a:spcPts val="1640"/>
              </a:lnSpc>
              <a:spcAft>
                <a:spcPts val="400"/>
              </a:spcAft>
            </a:pPr>
            <a:r>
              <a:rPr lang="en-US" b="0" dirty="0">
                <a:solidFill>
                  <a:srgbClr val="232A30"/>
                </a:solidFill>
              </a:rPr>
              <a:t>A</a:t>
            </a:r>
            <a:r>
              <a:rPr lang="en-US" b="0" dirty="0" smtClean="0">
                <a:solidFill>
                  <a:srgbClr val="232A30"/>
                </a:solidFill>
              </a:rPr>
              <a:t> </a:t>
            </a:r>
            <a:r>
              <a:rPr lang="en-US" b="0" dirty="0">
                <a:solidFill>
                  <a:srgbClr val="232A30"/>
                </a:solidFill>
              </a:rPr>
              <a:t>beacon for </a:t>
            </a:r>
            <a:r>
              <a:rPr lang="en-US" b="0" dirty="0">
                <a:solidFill>
                  <a:schemeClr val="accent6">
                    <a:lumMod val="75000"/>
                  </a:schemeClr>
                </a:solidFill>
              </a:rPr>
              <a:t>open science </a:t>
            </a:r>
            <a:r>
              <a:rPr lang="en-US" b="0" dirty="0">
                <a:solidFill>
                  <a:srgbClr val="232A30"/>
                </a:solidFill>
              </a:rPr>
              <a:t>during a public health </a:t>
            </a:r>
            <a:r>
              <a:rPr lang="en-US" b="0" dirty="0" smtClean="0">
                <a:solidFill>
                  <a:srgbClr val="232A30"/>
                </a:solidFill>
              </a:rPr>
              <a:t>emergency - data </a:t>
            </a:r>
            <a:r>
              <a:rPr lang="en-US" b="0" dirty="0">
                <a:solidFill>
                  <a:srgbClr val="232A30"/>
                </a:solidFill>
              </a:rPr>
              <a:t>will be subject to open release </a:t>
            </a:r>
            <a:r>
              <a:rPr lang="en-US" b="0" dirty="0" smtClean="0">
                <a:solidFill>
                  <a:srgbClr val="232A30"/>
                </a:solidFill>
              </a:rPr>
              <a:t>in </a:t>
            </a:r>
            <a:r>
              <a:rPr lang="en-US" b="0" dirty="0" err="1" smtClean="0">
                <a:solidFill>
                  <a:srgbClr val="232A30"/>
                </a:solidFill>
              </a:rPr>
              <a:t>Virological.org</a:t>
            </a:r>
            <a:r>
              <a:rPr lang="en-US" b="0" dirty="0" smtClean="0">
                <a:solidFill>
                  <a:srgbClr val="232A30"/>
                </a:solidFill>
              </a:rPr>
              <a:t> as </a:t>
            </a:r>
            <a:r>
              <a:rPr lang="en-US" b="0" dirty="0">
                <a:solidFill>
                  <a:srgbClr val="232A30"/>
                </a:solidFill>
              </a:rPr>
              <a:t>it is generated.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375066" y="4218642"/>
            <a:ext cx="2213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i="1" dirty="0" smtClean="0">
                <a:solidFill>
                  <a:schemeClr val="bg1"/>
                </a:solidFill>
              </a:rPr>
              <a:t>Aedes aegypti</a:t>
            </a:r>
          </a:p>
          <a:p>
            <a:pPr algn="r"/>
            <a:r>
              <a:rPr lang="en-US" sz="900" dirty="0" smtClean="0">
                <a:solidFill>
                  <a:schemeClr val="bg1"/>
                </a:solidFill>
              </a:rPr>
              <a:t>Mosquito (by David </a:t>
            </a:r>
            <a:r>
              <a:rPr lang="en-US" sz="900" dirty="0" err="1">
                <a:solidFill>
                  <a:schemeClr val="bg1"/>
                </a:solidFill>
              </a:rPr>
              <a:t>Scharf</a:t>
            </a:r>
            <a:r>
              <a:rPr lang="en-US" sz="9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372200" y="2346434"/>
            <a:ext cx="2213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 smtClean="0">
                <a:solidFill>
                  <a:schemeClr val="bg1"/>
                </a:solidFill>
              </a:rPr>
              <a:t>Mother with microcephaly</a:t>
            </a:r>
          </a:p>
          <a:p>
            <a:pPr algn="r"/>
            <a:r>
              <a:rPr lang="en-US" sz="900" dirty="0" smtClean="0">
                <a:solidFill>
                  <a:schemeClr val="bg1"/>
                </a:solidFill>
              </a:rPr>
              <a:t>Newborn (by Felipe Dana)</a:t>
            </a:r>
            <a:endParaRPr 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726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Real-time sequencing using </a:t>
            </a:r>
            <a:r>
              <a:rPr lang="en-US" dirty="0" err="1" smtClean="0"/>
              <a:t>MinION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31800" y="1194198"/>
            <a:ext cx="8280400" cy="184666"/>
          </a:xfrm>
        </p:spPr>
        <p:txBody>
          <a:bodyPr/>
          <a:lstStyle/>
          <a:p>
            <a:r>
              <a:rPr lang="en-US" dirty="0" smtClean="0"/>
              <a:t>Building upon experience in virus outbreak sequencing in Guinea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Tailored approach to amplify ZIKV, DENV, CHIKV and YFV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390941"/>
            <a:ext cx="2448272" cy="17993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081" y="2283718"/>
            <a:ext cx="2859718" cy="212344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03909" y="1491630"/>
            <a:ext cx="4356123" cy="485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40"/>
              </a:lnSpc>
            </a:pPr>
            <a:r>
              <a:rPr lang="en-US" sz="1200" dirty="0" smtClean="0"/>
              <a:t>Josh Quick, Nick </a:t>
            </a:r>
            <a:r>
              <a:rPr lang="en-US" sz="1200" dirty="0" err="1" smtClean="0"/>
              <a:t>Loman</a:t>
            </a:r>
            <a:r>
              <a:rPr lang="en-US" sz="1200" dirty="0" smtClean="0"/>
              <a:t> et al., </a:t>
            </a:r>
            <a:r>
              <a:rPr lang="en-US" sz="1200" i="1" dirty="0" smtClean="0"/>
              <a:t>Real-time portable sequencing for Ebola surveillance</a:t>
            </a:r>
            <a:r>
              <a:rPr lang="en-US" sz="1200" dirty="0" smtClean="0"/>
              <a:t>, 2016 Nature 530:228-232.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200" y="267494"/>
            <a:ext cx="2238327" cy="452802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75856" y="2283718"/>
            <a:ext cx="288032" cy="36004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87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342292" y="3219822"/>
            <a:ext cx="9486292" cy="1584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egypti_map.jpg"/>
          <p:cNvPicPr>
            <a:picLocks/>
          </p:cNvPicPr>
          <p:nvPr/>
        </p:nvPicPr>
        <p:blipFill rotWithShape="1">
          <a:blip r:embed="rId2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33" t="45301" r="54429" b="16710"/>
          <a:stretch/>
        </p:blipFill>
        <p:spPr>
          <a:xfrm>
            <a:off x="-972616" y="51470"/>
            <a:ext cx="6755692" cy="5328592"/>
          </a:xfrm>
          <a:prstGeom prst="rect">
            <a:avLst/>
          </a:prstGeom>
        </p:spPr>
      </p:pic>
      <p:pic>
        <p:nvPicPr>
          <p:cNvPr id="3" name="Picture 2" descr="figureMapBrazil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998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059582"/>
            <a:ext cx="4019933" cy="359847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ZiBRA project – a sequencing road trip through incidence hotspots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3135254" y="1491630"/>
            <a:ext cx="0" cy="216024"/>
          </a:xfrm>
          <a:prstGeom prst="line">
            <a:avLst/>
          </a:prstGeom>
          <a:ln w="12700" cmpd="sng">
            <a:solidFill>
              <a:srgbClr val="455560"/>
            </a:solidFill>
            <a:headEnd type="oval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2910508" y="771550"/>
            <a:ext cx="11106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 smtClean="0">
                <a:solidFill>
                  <a:srgbClr val="E2AF0C"/>
                </a:solidFill>
              </a:rPr>
              <a:t>Instituto Evandro Chagas </a:t>
            </a:r>
          </a:p>
          <a:p>
            <a:r>
              <a:rPr lang="en-US" sz="1100" b="1" dirty="0" smtClean="0"/>
              <a:t>D1</a:t>
            </a:r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100" dirty="0" err="1" smtClean="0"/>
              <a:t>Belém</a:t>
            </a:r>
            <a:r>
              <a:rPr lang="en-US" sz="1100" dirty="0" smtClean="0"/>
              <a:t>*</a:t>
            </a:r>
            <a:endParaRPr lang="en-US" sz="11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4067944" y="3076967"/>
            <a:ext cx="124236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 err="1" smtClean="0">
                <a:solidFill>
                  <a:srgbClr val="E2AF0C"/>
                </a:solidFill>
              </a:rPr>
              <a:t>FioCruz</a:t>
            </a:r>
            <a:r>
              <a:rPr lang="en-US" sz="1100" b="1" dirty="0" smtClean="0">
                <a:solidFill>
                  <a:srgbClr val="E2AF0C"/>
                </a:solidFill>
              </a:rPr>
              <a:t> Bahia </a:t>
            </a:r>
            <a:r>
              <a:rPr lang="en-US" sz="1100" dirty="0" smtClean="0"/>
              <a:t>Salvador* </a:t>
            </a:r>
            <a:r>
              <a:rPr lang="en-US" sz="1100" b="1" dirty="0"/>
              <a:t>D</a:t>
            </a:r>
            <a:r>
              <a:rPr lang="en-US" sz="1100" b="1" dirty="0" smtClean="0"/>
              <a:t>18</a:t>
            </a:r>
            <a:endParaRPr lang="en-US" sz="1100" b="1" dirty="0"/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3923928" y="3004959"/>
            <a:ext cx="198483" cy="0"/>
          </a:xfrm>
          <a:prstGeom prst="line">
            <a:avLst/>
          </a:prstGeom>
          <a:ln w="12700" cmpd="sng">
            <a:solidFill>
              <a:srgbClr val="455560"/>
            </a:solidFill>
            <a:headEnd type="none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91846" y="3579862"/>
            <a:ext cx="1760274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75000"/>
                  </a:schemeClr>
                </a:solidFill>
              </a:rPr>
              <a:t>University of São Paulo</a:t>
            </a:r>
          </a:p>
          <a:p>
            <a:r>
              <a:rPr lang="en-US" sz="1100" dirty="0" smtClean="0"/>
              <a:t>São Paulo</a:t>
            </a:r>
          </a:p>
          <a:p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Fixed laboratory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3131841" y="3723878"/>
            <a:ext cx="720079" cy="0"/>
          </a:xfrm>
          <a:prstGeom prst="line">
            <a:avLst/>
          </a:prstGeom>
          <a:ln w="12700" cmpd="sng">
            <a:solidFill>
              <a:srgbClr val="455560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3135254" y="4455124"/>
            <a:ext cx="157734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*fixed laboratories </a:t>
            </a:r>
            <a:r>
              <a:rPr lang="en-US" sz="1100" dirty="0"/>
              <a:t>after </a:t>
            </a:r>
            <a:r>
              <a:rPr lang="en-US" sz="1100" dirty="0" smtClean="0"/>
              <a:t>mid June 2016</a:t>
            </a:r>
            <a:endParaRPr lang="en-US" sz="1100" dirty="0"/>
          </a:p>
        </p:txBody>
      </p:sp>
      <p:pic>
        <p:nvPicPr>
          <p:cNvPr id="20" name="Picture 19" descr="LogoDraft1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13"/>
          <a:stretch/>
        </p:blipFill>
        <p:spPr>
          <a:xfrm>
            <a:off x="3798375" y="1059582"/>
            <a:ext cx="648072" cy="677476"/>
          </a:xfrm>
          <a:prstGeom prst="rect">
            <a:avLst/>
          </a:prstGeom>
        </p:spPr>
      </p:pic>
      <p:sp>
        <p:nvSpPr>
          <p:cNvPr id="17" name="Text Placeholder 11"/>
          <p:cNvSpPr txBox="1">
            <a:spLocks/>
          </p:cNvSpPr>
          <p:nvPr/>
        </p:nvSpPr>
        <p:spPr>
          <a:xfrm>
            <a:off x="6084168" y="843558"/>
            <a:ext cx="2736304" cy="383559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7800" indent="-17780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1950" indent="-18415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tag Sans Light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750" indent="-177800" algn="l" defTabSz="1043056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tag Sans Light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50" dirty="0" smtClean="0">
                <a:solidFill>
                  <a:srgbClr val="E2AF0C"/>
                </a:solidFill>
              </a:rPr>
              <a:t>Key stops in LACENs</a:t>
            </a:r>
            <a:endParaRPr lang="en-US" sz="1150" dirty="0">
              <a:solidFill>
                <a:srgbClr val="E2AF0C"/>
              </a:solidFill>
            </a:endParaRPr>
          </a:p>
          <a:p>
            <a:pPr marL="133350" lvl="3" indent="-133350" defTabSz="342900">
              <a:buSzPct val="100000"/>
              <a:buBlip>
                <a:blip r:embed="rId6"/>
              </a:buBlip>
            </a:pPr>
            <a:r>
              <a:rPr lang="en-GB" sz="1050" dirty="0" smtClean="0"/>
              <a:t> Joint coordination efforts with Brazilian Ministry of Health (epidemiological data) </a:t>
            </a:r>
          </a:p>
          <a:p>
            <a:pPr marL="133350" lvl="3" indent="-133350" defTabSz="342900">
              <a:buSzPct val="100000"/>
              <a:buBlip>
                <a:blip r:embed="rId6"/>
              </a:buBlip>
            </a:pPr>
            <a:r>
              <a:rPr lang="en-GB" sz="1050" dirty="0"/>
              <a:t> </a:t>
            </a:r>
            <a:r>
              <a:rPr lang="en-GB" sz="1050" dirty="0" smtClean="0"/>
              <a:t>Sequencing 750 FG human samples:</a:t>
            </a:r>
          </a:p>
          <a:p>
            <a:pPr marL="349250" lvl="4" indent="-171450" defTabSz="342900">
              <a:buSzPct val="100000"/>
              <a:buFontTx/>
              <a:buChar char="-"/>
            </a:pPr>
            <a:r>
              <a:rPr lang="en-GB" sz="1050" dirty="0" smtClean="0"/>
              <a:t>RT-PCR ZIKV+</a:t>
            </a:r>
          </a:p>
          <a:p>
            <a:pPr marL="349250" lvl="4" indent="-171450" defTabSz="342900">
              <a:buSzPct val="100000"/>
              <a:buFontTx/>
              <a:buChar char="-"/>
            </a:pPr>
            <a:r>
              <a:rPr lang="en-GB" sz="1050" dirty="0" smtClean="0"/>
              <a:t>RT-PCR Dengue+</a:t>
            </a:r>
          </a:p>
          <a:p>
            <a:pPr marL="349250" lvl="4" indent="-171450" defTabSz="342900">
              <a:buSzPct val="100000"/>
              <a:buFontTx/>
              <a:buChar char="-"/>
            </a:pPr>
            <a:r>
              <a:rPr lang="en-GB" sz="1050" dirty="0" smtClean="0"/>
              <a:t>RT-PCR Chikungunya +</a:t>
            </a:r>
          </a:p>
          <a:p>
            <a:pPr marL="133350" lvl="3" indent="-133350" defTabSz="342900">
              <a:buSzPct val="100000"/>
              <a:buBlip>
                <a:blip r:embed="rId6"/>
              </a:buBlip>
            </a:pPr>
            <a:r>
              <a:rPr lang="en-GB" sz="1050" dirty="0"/>
              <a:t> </a:t>
            </a:r>
            <a:r>
              <a:rPr lang="en-GB" sz="1050" dirty="0" smtClean="0"/>
              <a:t>Team of entomologists from IEC to collect mosquito populations</a:t>
            </a:r>
          </a:p>
          <a:p>
            <a:pPr marL="0" lvl="3" indent="0" defTabSz="342900">
              <a:buSzPct val="100000"/>
              <a:buNone/>
            </a:pPr>
            <a:endParaRPr lang="en-GB" sz="300" dirty="0" smtClean="0"/>
          </a:p>
          <a:p>
            <a:r>
              <a:rPr lang="en-US" sz="1150" dirty="0" smtClean="0">
                <a:solidFill>
                  <a:srgbClr val="E2AF0C"/>
                </a:solidFill>
              </a:rPr>
              <a:t>Materials that arrived to Brazil</a:t>
            </a:r>
            <a:endParaRPr lang="en-US" sz="1150" dirty="0">
              <a:solidFill>
                <a:srgbClr val="E2AF0C"/>
              </a:solidFill>
            </a:endParaRPr>
          </a:p>
          <a:p>
            <a:pPr marL="133350" lvl="3" indent="-133350" defTabSz="342900">
              <a:buSzPct val="100000"/>
              <a:buBlip>
                <a:blip r:embed="rId6"/>
              </a:buBlip>
            </a:pPr>
            <a:r>
              <a:rPr lang="en-GB" sz="1050" dirty="0" smtClean="0"/>
              <a:t> Qiagen </a:t>
            </a:r>
            <a:r>
              <a:rPr lang="en-GB" sz="1050" dirty="0" err="1" smtClean="0"/>
              <a:t>QiaCube</a:t>
            </a:r>
            <a:r>
              <a:rPr lang="en-GB" sz="1050" dirty="0" smtClean="0"/>
              <a:t> RNA Extractor</a:t>
            </a:r>
          </a:p>
          <a:p>
            <a:pPr marL="133350" lvl="3" indent="-133350" defTabSz="342900">
              <a:buSzPct val="100000"/>
              <a:buBlip>
                <a:blip r:embed="rId6"/>
              </a:buBlip>
            </a:pPr>
            <a:r>
              <a:rPr lang="en-GB" sz="1050" dirty="0" smtClean="0"/>
              <a:t> 4 </a:t>
            </a:r>
            <a:r>
              <a:rPr lang="en-US" sz="1050" dirty="0" smtClean="0"/>
              <a:t>Oxford </a:t>
            </a:r>
            <a:r>
              <a:rPr lang="en-US" sz="1050" dirty="0" err="1"/>
              <a:t>Nanopore</a:t>
            </a:r>
            <a:r>
              <a:rPr lang="en-US" sz="1050" dirty="0"/>
              <a:t> </a:t>
            </a:r>
            <a:r>
              <a:rPr lang="en-US" sz="1050" dirty="0" err="1"/>
              <a:t>MinION</a:t>
            </a:r>
            <a:r>
              <a:rPr lang="en-US" sz="1050" dirty="0"/>
              <a:t> </a:t>
            </a:r>
            <a:r>
              <a:rPr lang="en-US" sz="1050" dirty="0" smtClean="0"/>
              <a:t>Mk1b</a:t>
            </a:r>
            <a:endParaRPr lang="en-US" sz="1050" dirty="0"/>
          </a:p>
          <a:p>
            <a:pPr marL="133350" lvl="3" indent="-133350" defTabSz="342900">
              <a:buSzPct val="100000"/>
              <a:buBlip>
                <a:blip r:embed="rId6"/>
              </a:buBlip>
            </a:pPr>
            <a:r>
              <a:rPr lang="en-US" sz="1050" dirty="0" smtClean="0"/>
              <a:t> 96 Oxford </a:t>
            </a:r>
            <a:r>
              <a:rPr lang="en-US" sz="1050" dirty="0" err="1"/>
              <a:t>Nanopore</a:t>
            </a:r>
            <a:r>
              <a:rPr lang="en-US" sz="1050" dirty="0"/>
              <a:t> </a:t>
            </a:r>
            <a:r>
              <a:rPr lang="en-US" sz="1050" dirty="0" smtClean="0"/>
              <a:t>R9 </a:t>
            </a:r>
            <a:r>
              <a:rPr lang="en-US" sz="1050" dirty="0" err="1" smtClean="0"/>
              <a:t>Flowcells</a:t>
            </a:r>
            <a:endParaRPr lang="en-US" sz="1050" dirty="0" smtClean="0"/>
          </a:p>
          <a:p>
            <a:pPr marL="133350" lvl="3" indent="-133350" defTabSz="342900">
              <a:buSzPct val="100000"/>
              <a:buBlip>
                <a:blip r:embed="rId6"/>
              </a:buBlip>
            </a:pPr>
            <a:r>
              <a:rPr lang="en-US" sz="1050" dirty="0" smtClean="0"/>
              <a:t> 17 </a:t>
            </a:r>
            <a:r>
              <a:rPr lang="en-US" sz="1050" dirty="0"/>
              <a:t>Oxford </a:t>
            </a:r>
            <a:r>
              <a:rPr lang="en-US" sz="1050" dirty="0" err="1"/>
              <a:t>Nanopore</a:t>
            </a:r>
            <a:r>
              <a:rPr lang="en-US" sz="1050" dirty="0"/>
              <a:t> NSQ-</a:t>
            </a:r>
            <a:r>
              <a:rPr lang="en-US" sz="1050" dirty="0" smtClean="0"/>
              <a:t>MAP007</a:t>
            </a:r>
          </a:p>
          <a:p>
            <a:pPr marL="133350" lvl="3" indent="-133350" defTabSz="342900">
              <a:buSzPct val="100000"/>
              <a:buBlip>
                <a:blip r:embed="rId6"/>
              </a:buBlip>
            </a:pPr>
            <a:r>
              <a:rPr lang="en-US" sz="1050" dirty="0" smtClean="0"/>
              <a:t> 7 </a:t>
            </a:r>
            <a:r>
              <a:rPr lang="en-US" sz="1050" dirty="0"/>
              <a:t>Oxford </a:t>
            </a:r>
            <a:r>
              <a:rPr lang="en-US" sz="1050" dirty="0" err="1"/>
              <a:t>Nanopore</a:t>
            </a:r>
            <a:r>
              <a:rPr lang="en-US" sz="1050" dirty="0"/>
              <a:t> Barcode kits	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01894" y="4419277"/>
            <a:ext cx="180019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smtClean="0"/>
              <a:t>Adapted from</a:t>
            </a:r>
          </a:p>
          <a:p>
            <a:r>
              <a:rPr lang="en-GB" sz="1100" dirty="0" smtClean="0"/>
              <a:t>Kraemer et al. </a:t>
            </a:r>
            <a:r>
              <a:rPr lang="en-GB" sz="1100" dirty="0" err="1" smtClean="0"/>
              <a:t>eLife</a:t>
            </a:r>
            <a:r>
              <a:rPr lang="en-GB" sz="1100" dirty="0" smtClean="0"/>
              <a:t> 2015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2079163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3.68486E-6 C 0.00764 0.00278 0.01337 0.01265 0.02083 0.01789 C 0.02535 0.02436 0.03055 0.02714 0.03594 0.02991 C 0.0401 0.03577 0.04583 0.03793 0.05069 0.04163 C 0.05677 0.05088 0.05399 0.04842 0.05868 0.0515 C 0.06528 0.06106 0.0566 0.04934 0.0658 0.05797 C 0.0691 0.06075 0.07239 0.06476 0.07621 0.06784 C 0.08229 0.07648 0.08437 0.09806 0.08958 0.10978 C 0.09062 0.11841 0.09219 0.12921 0.09566 0.13414 C 0.0967 0.14154 0.09826 0.14832 0.09913 0.15603 C 0.09826 0.19458 0.10364 0.16867 0.09861 0.20136 C 0.09722 0.214 0.09236 0.2248 0.09045 0.23189 C 0.08871 0.23682 0.09288 0.22541 0.08871 0.23158 C 0.08455 0.23775 0.06996 0.2618 0.0651 0.26951 " pathEditMode="relative" rAng="0" ptsTypes="fffffffffffaaf">
                                      <p:cBhvr>
                                        <p:cTn id="6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4" y="134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342292" y="3219822"/>
            <a:ext cx="9486292" cy="1584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9" name="Picture 18" descr="aegypti_map.jpg"/>
          <p:cNvPicPr>
            <a:picLocks/>
          </p:cNvPicPr>
          <p:nvPr/>
        </p:nvPicPr>
        <p:blipFill rotWithShape="1">
          <a:blip r:embed="rId2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33" t="45301" r="54429" b="16710"/>
          <a:stretch/>
        </p:blipFill>
        <p:spPr>
          <a:xfrm>
            <a:off x="-972616" y="51470"/>
            <a:ext cx="6755692" cy="5328592"/>
          </a:xfrm>
          <a:prstGeom prst="rect">
            <a:avLst/>
          </a:prstGeom>
        </p:spPr>
      </p:pic>
      <p:pic>
        <p:nvPicPr>
          <p:cNvPr id="21" name="Picture 20" descr="subTree_57FG_25May2016editedAsianCDSedfinal_gtr_strict_bsp.mc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267494"/>
            <a:ext cx="4611216" cy="4446530"/>
          </a:xfrm>
          <a:prstGeom prst="rect">
            <a:avLst/>
          </a:prstGeom>
        </p:spPr>
      </p:pic>
      <p:pic>
        <p:nvPicPr>
          <p:cNvPr id="3" name="Picture 2" descr="figureMapBrazil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998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059582"/>
            <a:ext cx="4019933" cy="359847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4586993" y="2499742"/>
            <a:ext cx="257729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</a:rPr>
              <a:t>Dated phylogeny with Sample58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collected in Ribeirao 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</a:rPr>
              <a:t>Preto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, Sao Paulo</a:t>
            </a:r>
          </a:p>
        </p:txBody>
      </p:sp>
      <p:sp>
        <p:nvSpPr>
          <p:cNvPr id="7" name="Rectangle 6"/>
          <p:cNvSpPr/>
          <p:nvPr/>
        </p:nvSpPr>
        <p:spPr>
          <a:xfrm>
            <a:off x="5220072" y="915566"/>
            <a:ext cx="11595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Multiplex PCR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11024"/>
          <a:stretch/>
        </p:blipFill>
        <p:spPr>
          <a:xfrm>
            <a:off x="4597696" y="1360557"/>
            <a:ext cx="2370759" cy="12832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Oval 11"/>
          <p:cNvSpPr/>
          <p:nvPr/>
        </p:nvSpPr>
        <p:spPr>
          <a:xfrm>
            <a:off x="3059832" y="3579862"/>
            <a:ext cx="144016" cy="144016"/>
          </a:xfrm>
          <a:prstGeom prst="ellipse">
            <a:avLst/>
          </a:prstGeom>
          <a:solidFill>
            <a:srgbClr val="000000"/>
          </a:solidFill>
          <a:ln w="19050" cmpd="sng">
            <a:solidFill>
              <a:srgbClr val="33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427984" y="3003798"/>
            <a:ext cx="28083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Sample58 seems to be the ancestor of clade C (</a:t>
            </a:r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</a:rPr>
              <a:t>Naccache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 et al. 2016)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ZiBRA project – a sequencing road trip through incidence hotspots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553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C theme template">
  <a:themeElements>
    <a:clrScheme name="NakedIdeas">
      <a:dk1>
        <a:srgbClr val="455560"/>
      </a:dk1>
      <a:lt1>
        <a:srgbClr val="FFFFFF"/>
      </a:lt1>
      <a:dk2>
        <a:srgbClr val="F5CC49"/>
      </a:dk2>
      <a:lt2>
        <a:srgbClr val="54B8B1"/>
      </a:lt2>
      <a:accent1>
        <a:srgbClr val="455560"/>
      </a:accent1>
      <a:accent2>
        <a:srgbClr val="0084A9"/>
      </a:accent2>
      <a:accent3>
        <a:srgbClr val="90C6E7"/>
      </a:accent3>
      <a:accent4>
        <a:srgbClr val="7A7A7A"/>
      </a:accent4>
      <a:accent5>
        <a:srgbClr val="A53F97"/>
      </a:accent5>
      <a:accent6>
        <a:srgbClr val="EF4135"/>
      </a:accent6>
      <a:hlink>
        <a:srgbClr val="F57E20"/>
      </a:hlink>
      <a:folHlink>
        <a:srgbClr val="EDE79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bg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6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NAK100001_LC Template_Grey_16_9.potx" id="{D2463B6E-00B0-49A9-94DA-B458092D9446}" vid="{4E69CBAA-8D58-4EA5-BC47-2CD125A736BA}"/>
    </a:ext>
  </a:extLst>
</a:theme>
</file>

<file path=ppt/theme/theme2.xml><?xml version="1.0" encoding="utf-8"?>
<a:theme xmlns:a="http://schemas.openxmlformats.org/drawingml/2006/main" name="LC no theme template">
  <a:themeElements>
    <a:clrScheme name="NakedIdeas">
      <a:dk1>
        <a:srgbClr val="455560"/>
      </a:dk1>
      <a:lt1>
        <a:srgbClr val="FFFFFF"/>
      </a:lt1>
      <a:dk2>
        <a:srgbClr val="F5CC49"/>
      </a:dk2>
      <a:lt2>
        <a:srgbClr val="54B8B1"/>
      </a:lt2>
      <a:accent1>
        <a:srgbClr val="455560"/>
      </a:accent1>
      <a:accent2>
        <a:srgbClr val="0084A9"/>
      </a:accent2>
      <a:accent3>
        <a:srgbClr val="90C6E7"/>
      </a:accent3>
      <a:accent4>
        <a:srgbClr val="7A7A7A"/>
      </a:accent4>
      <a:accent5>
        <a:srgbClr val="A53F97"/>
      </a:accent5>
      <a:accent6>
        <a:srgbClr val="EF4135"/>
      </a:accent6>
      <a:hlink>
        <a:srgbClr val="F57E20"/>
      </a:hlink>
      <a:folHlink>
        <a:srgbClr val="EDE79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bg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6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NAK100001_LC Template_Grey_16_9.potx" id="{D2463B6E-00B0-49A9-94DA-B458092D9446}" vid="{F2A21CD8-6F58-4F95-B4A5-61A79D87D0B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NakedIdeas">
    <a:dk1>
      <a:srgbClr val="455560"/>
    </a:dk1>
    <a:lt1>
      <a:srgbClr val="FFFFFF"/>
    </a:lt1>
    <a:dk2>
      <a:srgbClr val="F5CC49"/>
    </a:dk2>
    <a:lt2>
      <a:srgbClr val="54B8B1"/>
    </a:lt2>
    <a:accent1>
      <a:srgbClr val="455560"/>
    </a:accent1>
    <a:accent2>
      <a:srgbClr val="0084A9"/>
    </a:accent2>
    <a:accent3>
      <a:srgbClr val="90C6E7"/>
    </a:accent3>
    <a:accent4>
      <a:srgbClr val="7A7A7A"/>
    </a:accent4>
    <a:accent5>
      <a:srgbClr val="A53F97"/>
    </a:accent5>
    <a:accent6>
      <a:srgbClr val="EF4135"/>
    </a:accent6>
    <a:hlink>
      <a:srgbClr val="F57E20"/>
    </a:hlink>
    <a:folHlink>
      <a:srgbClr val="EDE797"/>
    </a:folHlink>
  </a:clrScheme>
  <a:fontScheme name="Office Classic 2">
    <a:maj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ajorFont>
    <a:min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NAK100001_LC Template_Grey_16_9</Template>
  <TotalTime>3569</TotalTime>
  <Words>1112</Words>
  <Application>Microsoft Macintosh PowerPoint</Application>
  <PresentationFormat>On-screen Show (16:9)</PresentationFormat>
  <Paragraphs>151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LC theme template</vt:lpstr>
      <vt:lpstr>LC no theme template</vt:lpstr>
      <vt:lpstr>ZiBRA project: real-time sequencing of Zika virus in Brazil</vt:lpstr>
      <vt:lpstr>Zika virus in the Americas</vt:lpstr>
      <vt:lpstr>Single introduction of Zika virus in the Americas</vt:lpstr>
      <vt:lpstr>Zika virus and microcephaly incidence in Brazil</vt:lpstr>
      <vt:lpstr>Zika virus genomic surveillance data is remarkably scarce</vt:lpstr>
      <vt:lpstr>Introducing ZiBRA goals</vt:lpstr>
      <vt:lpstr>Real-time sequencing using MinION</vt:lpstr>
      <vt:lpstr>ZiBRA project – a sequencing road trip through incidence hotspots</vt:lpstr>
      <vt:lpstr>ZiBRA project – a sequencing road trip through incidence hotspots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Talk title</dc:title>
  <dc:creator>Claire McDonnell</dc:creator>
  <cp:lastModifiedBy>Nick Loman</cp:lastModifiedBy>
  <cp:revision>124</cp:revision>
  <cp:lastPrinted>2015-09-17T10:01:22Z</cp:lastPrinted>
  <dcterms:created xsi:type="dcterms:W3CDTF">2016-03-08T12:11:03Z</dcterms:created>
  <dcterms:modified xsi:type="dcterms:W3CDTF">2016-05-26T15:46:24Z</dcterms:modified>
</cp:coreProperties>
</file>